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5"/>
  </p:sldMasterIdLst>
  <p:notesMasterIdLst>
    <p:notesMasterId r:id="rId32"/>
  </p:notesMasterIdLst>
  <p:handoutMasterIdLst>
    <p:handoutMasterId r:id="rId33"/>
  </p:handoutMasterIdLst>
  <p:sldIdLst>
    <p:sldId id="2147469775" r:id="rId6"/>
    <p:sldId id="2147469782" r:id="rId7"/>
    <p:sldId id="2147469852" r:id="rId8"/>
    <p:sldId id="2147469853" r:id="rId9"/>
    <p:sldId id="5917" r:id="rId10"/>
    <p:sldId id="5948" r:id="rId11"/>
    <p:sldId id="2147469830" r:id="rId12"/>
    <p:sldId id="5949" r:id="rId13"/>
    <p:sldId id="2147469847" r:id="rId14"/>
    <p:sldId id="2147469832" r:id="rId15"/>
    <p:sldId id="2147469848" r:id="rId16"/>
    <p:sldId id="2147469833" r:id="rId17"/>
    <p:sldId id="2147469850" r:id="rId18"/>
    <p:sldId id="2147469851" r:id="rId19"/>
    <p:sldId id="2147469834" r:id="rId20"/>
    <p:sldId id="2147469835" r:id="rId21"/>
    <p:sldId id="2147469836" r:id="rId22"/>
    <p:sldId id="2147469837" r:id="rId23"/>
    <p:sldId id="2147469855" r:id="rId24"/>
    <p:sldId id="2147469858" r:id="rId25"/>
    <p:sldId id="2147469860" r:id="rId26"/>
    <p:sldId id="2147469861" r:id="rId27"/>
    <p:sldId id="2147469820" r:id="rId28"/>
    <p:sldId id="5955" r:id="rId29"/>
    <p:sldId id="5956" r:id="rId30"/>
    <p:sldId id="292" r:id="rId31"/>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D1D1"/>
    <a:srgbClr val="0596FF"/>
    <a:srgbClr val="ECECED"/>
    <a:srgbClr val="E55C3C"/>
    <a:srgbClr val="E4E4E4"/>
    <a:srgbClr val="1B4859"/>
    <a:srgbClr val="173B49"/>
    <a:srgbClr val="E84C35"/>
    <a:srgbClr val="F67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0A0D6B-8C9C-4828-9E5B-ACD951E9C8CE}" v="12" dt="2026-03-02T07:04:50.63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Style à thème 2 - Accentuation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Style à thème 1 - Accentuation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413" autoAdjust="0"/>
  </p:normalViewPr>
  <p:slideViewPr>
    <p:cSldViewPr snapToGrid="0">
      <p:cViewPr varScale="1">
        <p:scale>
          <a:sx n="53" d="100"/>
          <a:sy n="53" d="100"/>
        </p:scale>
        <p:origin x="1138" y="269"/>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2" d="100"/>
          <a:sy n="62" d="100"/>
        </p:scale>
        <p:origin x="2405"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o Rochat" userId="4cb15ecb-167b-4f1f-8a8f-7cfb5f308cae" providerId="ADAL" clId="{80A7E78F-9404-4532-BC61-EA0E30EF31C3}"/>
    <pc:docChg chg="custSel modSld modMainMaster modNotesMaster modHandout">
      <pc:chgData name="Bruno Rochat" userId="4cb15ecb-167b-4f1f-8a8f-7cfb5f308cae" providerId="ADAL" clId="{80A7E78F-9404-4532-BC61-EA0E30EF31C3}" dt="2026-03-02T07:04:50.632" v="52"/>
      <pc:docMkLst>
        <pc:docMk/>
      </pc:docMkLst>
      <pc:sldChg chg="addSp delSp modSp mod delAnim modAnim modNotesTx">
        <pc:chgData name="Bruno Rochat" userId="4cb15ecb-167b-4f1f-8a8f-7cfb5f308cae" providerId="ADAL" clId="{80A7E78F-9404-4532-BC61-EA0E30EF31C3}" dt="2026-03-02T07:04:50.632" v="52"/>
        <pc:sldMkLst>
          <pc:docMk/>
          <pc:sldMk cId="2835442692" sldId="2147469775"/>
        </pc:sldMkLst>
        <pc:spChg chg="mod">
          <ac:chgData name="Bruno Rochat" userId="4cb15ecb-167b-4f1f-8a8f-7cfb5f308cae" providerId="ADAL" clId="{80A7E78F-9404-4532-BC61-EA0E30EF31C3}" dt="2026-03-02T06:59:58.610" v="0" actId="6549"/>
          <ac:spMkLst>
            <pc:docMk/>
            <pc:sldMk cId="2835442692" sldId="2147469775"/>
            <ac:spMk id="2" creationId="{8A2B485C-767D-BC72-B21A-6B73ACA54F2F}"/>
          </ac:spMkLst>
        </pc:spChg>
        <pc:picChg chg="add mod">
          <ac:chgData name="Bruno Rochat" userId="4cb15ecb-167b-4f1f-8a8f-7cfb5f308cae" providerId="ADAL" clId="{80A7E78F-9404-4532-BC61-EA0E30EF31C3}" dt="2026-03-02T07:04:34.304" v="50" actId="1076"/>
          <ac:picMkLst>
            <pc:docMk/>
            <pc:sldMk cId="2835442692" sldId="2147469775"/>
            <ac:picMk id="6" creationId="{DD810467-E924-B14B-8592-19BBACE702D6}"/>
          </ac:picMkLst>
        </pc:picChg>
        <pc:picChg chg="del">
          <ac:chgData name="Bruno Rochat" userId="4cb15ecb-167b-4f1f-8a8f-7cfb5f308cae" providerId="ADAL" clId="{80A7E78F-9404-4532-BC61-EA0E30EF31C3}" dt="2026-03-02T07:03:57.120" v="48" actId="478"/>
          <ac:picMkLst>
            <pc:docMk/>
            <pc:sldMk cId="2835442692" sldId="2147469775"/>
            <ac:picMk id="7" creationId="{E467DE0C-AD9F-64CF-F1C0-452218F6466D}"/>
          </ac:picMkLst>
        </pc:picChg>
      </pc:sldChg>
      <pc:sldMasterChg chg="modSp mod modSldLayout">
        <pc:chgData name="Bruno Rochat" userId="4cb15ecb-167b-4f1f-8a8f-7cfb5f308cae" providerId="ADAL" clId="{80A7E78F-9404-4532-BC61-EA0E30EF31C3}" dt="2026-03-02T07:01:57.897" v="47" actId="478"/>
        <pc:sldMasterMkLst>
          <pc:docMk/>
          <pc:sldMasterMk cId="2563198546" sldId="2147483744"/>
        </pc:sldMasterMkLst>
        <pc:spChg chg="mod">
          <ac:chgData name="Bruno Rochat" userId="4cb15ecb-167b-4f1f-8a8f-7cfb5f308cae" providerId="ADAL" clId="{80A7E78F-9404-4532-BC61-EA0E30EF31C3}" dt="2026-03-02T07:00:24.902" v="11" actId="1036"/>
          <ac:spMkLst>
            <pc:docMk/>
            <pc:sldMasterMk cId="2563198546" sldId="2147483744"/>
            <ac:spMk id="2" creationId="{A4CC9EA1-36F7-9E11-71BE-BA17FA614B91}"/>
          </ac:spMkLst>
        </pc:spChg>
        <pc:spChg chg="mod">
          <ac:chgData name="Bruno Rochat" userId="4cb15ecb-167b-4f1f-8a8f-7cfb5f308cae" providerId="ADAL" clId="{80A7E78F-9404-4532-BC61-EA0E30EF31C3}" dt="2026-03-02T07:00:34.035" v="19" actId="1036"/>
          <ac:spMkLst>
            <pc:docMk/>
            <pc:sldMasterMk cId="2563198546" sldId="2147483744"/>
            <ac:spMk id="28" creationId="{45ED4079-4E3E-0F43-541E-94FDA6BFDAF0}"/>
          </ac:spMkLst>
        </pc:spChg>
        <pc:picChg chg="mod">
          <ac:chgData name="Bruno Rochat" userId="4cb15ecb-167b-4f1f-8a8f-7cfb5f308cae" providerId="ADAL" clId="{80A7E78F-9404-4532-BC61-EA0E30EF31C3}" dt="2026-03-02T07:00:24.902" v="11" actId="1036"/>
          <ac:picMkLst>
            <pc:docMk/>
            <pc:sldMasterMk cId="2563198546" sldId="2147483744"/>
            <ac:picMk id="7" creationId="{52B91234-E3E0-5B4E-33D1-E6FA66C38D58}"/>
          </ac:picMkLst>
        </pc:picChg>
        <pc:sldLayoutChg chg="delSp mod">
          <pc:chgData name="Bruno Rochat" userId="4cb15ecb-167b-4f1f-8a8f-7cfb5f308cae" providerId="ADAL" clId="{80A7E78F-9404-4532-BC61-EA0E30EF31C3}" dt="2026-03-02T07:00:58.077" v="28" actId="478"/>
          <pc:sldLayoutMkLst>
            <pc:docMk/>
            <pc:sldMasterMk cId="2563198546" sldId="2147483744"/>
            <pc:sldLayoutMk cId="4216395032" sldId="2147483745"/>
          </pc:sldLayoutMkLst>
          <pc:spChg chg="del">
            <ac:chgData name="Bruno Rochat" userId="4cb15ecb-167b-4f1f-8a8f-7cfb5f308cae" providerId="ADAL" clId="{80A7E78F-9404-4532-BC61-EA0E30EF31C3}" dt="2026-03-02T07:00:58.077" v="28" actId="478"/>
            <ac:spMkLst>
              <pc:docMk/>
              <pc:sldMasterMk cId="2563198546" sldId="2147483744"/>
              <pc:sldLayoutMk cId="4216395032" sldId="2147483745"/>
              <ac:spMk id="7" creationId="{C06D46CF-8691-F3FA-BDB9-F212D56DCF49}"/>
            </ac:spMkLst>
          </pc:spChg>
        </pc:sldLayoutChg>
        <pc:sldLayoutChg chg="delSp mod">
          <pc:chgData name="Bruno Rochat" userId="4cb15ecb-167b-4f1f-8a8f-7cfb5f308cae" providerId="ADAL" clId="{80A7E78F-9404-4532-BC61-EA0E30EF31C3}" dt="2026-03-02T07:00:41.436" v="20" actId="478"/>
          <pc:sldLayoutMkLst>
            <pc:docMk/>
            <pc:sldMasterMk cId="2563198546" sldId="2147483744"/>
            <pc:sldLayoutMk cId="1809702504" sldId="2147483774"/>
          </pc:sldLayoutMkLst>
          <pc:spChg chg="del">
            <ac:chgData name="Bruno Rochat" userId="4cb15ecb-167b-4f1f-8a8f-7cfb5f308cae" providerId="ADAL" clId="{80A7E78F-9404-4532-BC61-EA0E30EF31C3}" dt="2026-03-02T07:00:41.436" v="20" actId="478"/>
            <ac:spMkLst>
              <pc:docMk/>
              <pc:sldMasterMk cId="2563198546" sldId="2147483744"/>
              <pc:sldLayoutMk cId="1809702504" sldId="2147483774"/>
              <ac:spMk id="6" creationId="{6523DCEE-0520-74FC-2CD6-08812A8B9955}"/>
            </ac:spMkLst>
          </pc:spChg>
        </pc:sldLayoutChg>
        <pc:sldLayoutChg chg="delSp mod">
          <pc:chgData name="Bruno Rochat" userId="4cb15ecb-167b-4f1f-8a8f-7cfb5f308cae" providerId="ADAL" clId="{80A7E78F-9404-4532-BC61-EA0E30EF31C3}" dt="2026-03-02T07:01:42.802" v="44" actId="478"/>
          <pc:sldLayoutMkLst>
            <pc:docMk/>
            <pc:sldMasterMk cId="2563198546" sldId="2147483744"/>
            <pc:sldLayoutMk cId="1166714476" sldId="2147483779"/>
          </pc:sldLayoutMkLst>
          <pc:spChg chg="del">
            <ac:chgData name="Bruno Rochat" userId="4cb15ecb-167b-4f1f-8a8f-7cfb5f308cae" providerId="ADAL" clId="{80A7E78F-9404-4532-BC61-EA0E30EF31C3}" dt="2026-03-02T07:01:42.802" v="44" actId="478"/>
            <ac:spMkLst>
              <pc:docMk/>
              <pc:sldMasterMk cId="2563198546" sldId="2147483744"/>
              <pc:sldLayoutMk cId="1166714476" sldId="2147483779"/>
              <ac:spMk id="7" creationId="{C06D46CF-8691-F3FA-BDB9-F212D56DCF49}"/>
            </ac:spMkLst>
          </pc:spChg>
        </pc:sldLayoutChg>
        <pc:sldLayoutChg chg="delSp mod">
          <pc:chgData name="Bruno Rochat" userId="4cb15ecb-167b-4f1f-8a8f-7cfb5f308cae" providerId="ADAL" clId="{80A7E78F-9404-4532-BC61-EA0E30EF31C3}" dt="2026-03-02T07:01:53.860" v="46" actId="478"/>
          <pc:sldLayoutMkLst>
            <pc:docMk/>
            <pc:sldMasterMk cId="2563198546" sldId="2147483744"/>
            <pc:sldLayoutMk cId="3426201095" sldId="2147483789"/>
          </pc:sldLayoutMkLst>
          <pc:spChg chg="del">
            <ac:chgData name="Bruno Rochat" userId="4cb15ecb-167b-4f1f-8a8f-7cfb5f308cae" providerId="ADAL" clId="{80A7E78F-9404-4532-BC61-EA0E30EF31C3}" dt="2026-03-02T07:01:53.860" v="46" actId="478"/>
            <ac:spMkLst>
              <pc:docMk/>
              <pc:sldMasterMk cId="2563198546" sldId="2147483744"/>
              <pc:sldLayoutMk cId="3426201095" sldId="2147483789"/>
              <ac:spMk id="6" creationId="{6523DCEE-0520-74FC-2CD6-08812A8B9955}"/>
            </ac:spMkLst>
          </pc:spChg>
        </pc:sldLayoutChg>
        <pc:sldLayoutChg chg="delSp mod">
          <pc:chgData name="Bruno Rochat" userId="4cb15ecb-167b-4f1f-8a8f-7cfb5f308cae" providerId="ADAL" clId="{80A7E78F-9404-4532-BC61-EA0E30EF31C3}" dt="2026-03-02T07:01:49.815" v="45" actId="478"/>
          <pc:sldLayoutMkLst>
            <pc:docMk/>
            <pc:sldMasterMk cId="2563198546" sldId="2147483744"/>
            <pc:sldLayoutMk cId="3594456794" sldId="2147483797"/>
          </pc:sldLayoutMkLst>
          <pc:spChg chg="del">
            <ac:chgData name="Bruno Rochat" userId="4cb15ecb-167b-4f1f-8a8f-7cfb5f308cae" providerId="ADAL" clId="{80A7E78F-9404-4532-BC61-EA0E30EF31C3}" dt="2026-03-02T07:01:49.815" v="45" actId="478"/>
            <ac:spMkLst>
              <pc:docMk/>
              <pc:sldMasterMk cId="2563198546" sldId="2147483744"/>
              <pc:sldLayoutMk cId="3594456794" sldId="2147483797"/>
              <ac:spMk id="7" creationId="{C06D46CF-8691-F3FA-BDB9-F212D56DCF49}"/>
            </ac:spMkLst>
          </pc:spChg>
        </pc:sldLayoutChg>
        <pc:sldLayoutChg chg="delSp mod">
          <pc:chgData name="Bruno Rochat" userId="4cb15ecb-167b-4f1f-8a8f-7cfb5f308cae" providerId="ADAL" clId="{80A7E78F-9404-4532-BC61-EA0E30EF31C3}" dt="2026-03-02T07:01:57.897" v="47" actId="478"/>
          <pc:sldLayoutMkLst>
            <pc:docMk/>
            <pc:sldMasterMk cId="2563198546" sldId="2147483744"/>
            <pc:sldLayoutMk cId="2243991014" sldId="2147483826"/>
          </pc:sldLayoutMkLst>
          <pc:spChg chg="del">
            <ac:chgData name="Bruno Rochat" userId="4cb15ecb-167b-4f1f-8a8f-7cfb5f308cae" providerId="ADAL" clId="{80A7E78F-9404-4532-BC61-EA0E30EF31C3}" dt="2026-03-02T07:01:57.897" v="47" actId="478"/>
            <ac:spMkLst>
              <pc:docMk/>
              <pc:sldMasterMk cId="2563198546" sldId="2147483744"/>
              <pc:sldLayoutMk cId="2243991014" sldId="2147483826"/>
              <ac:spMk id="6" creationId="{6523DCEE-0520-74FC-2CD6-08812A8B995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E29495D-F2D5-B692-35FC-B89DCC18CC6F}"/>
              </a:ext>
            </a:extLst>
          </p:cNvPr>
          <p:cNvSpPr txBox="1"/>
          <p:nvPr/>
        </p:nvSpPr>
        <p:spPr>
          <a:xfrm>
            <a:off x="418918"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9" name="Slide Number Placeholder 4">
            <a:extLst>
              <a:ext uri="{FF2B5EF4-FFF2-40B4-BE49-F238E27FC236}">
                <a16:creationId xmlns:a16="http://schemas.microsoft.com/office/drawing/2014/main" id="{F93AED14-2CC8-C973-4EE7-BC26F4692B4B}"/>
              </a:ext>
            </a:extLst>
          </p:cNvPr>
          <p:cNvSpPr>
            <a:spLocks noGrp="1"/>
          </p:cNvSpPr>
          <p:nvPr>
            <p:ph type="sldNum" sz="quarter" idx="3"/>
          </p:nvPr>
        </p:nvSpPr>
        <p:spPr>
          <a:xfrm>
            <a:off x="5814915" y="8258352"/>
            <a:ext cx="624167" cy="371986"/>
          </a:xfrm>
          <a:prstGeom prst="rect">
            <a:avLst/>
          </a:prstGeom>
        </p:spPr>
        <p:txBody>
          <a:bodyPr vert="horz" lIns="91440" tIns="45720" rIns="91440" bIns="45720" rtlCol="0" anchor="t"/>
          <a:lstStyle>
            <a:lvl1pPr algn="r">
              <a:defRPr sz="1200"/>
            </a:lvl1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65082209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9" name="TextBox 8">
            <a:extLst>
              <a:ext uri="{FF2B5EF4-FFF2-40B4-BE49-F238E27FC236}">
                <a16:creationId xmlns:a16="http://schemas.microsoft.com/office/drawing/2014/main" id="{454C07BC-4739-FBBD-414B-6112D64F695F}"/>
              </a:ext>
            </a:extLst>
          </p:cNvPr>
          <p:cNvSpPr txBox="1"/>
          <p:nvPr/>
        </p:nvSpPr>
        <p:spPr>
          <a:xfrm>
            <a:off x="672909" y="8258352"/>
            <a:ext cx="4320350" cy="192360"/>
          </a:xfrm>
          <a:prstGeom prst="rect">
            <a:avLst/>
          </a:prstGeom>
          <a:noFill/>
        </p:spPr>
        <p:txBody>
          <a:bodyPr wrap="square">
            <a:spAutoFit/>
          </a:bodyPr>
          <a:lstStyle/>
          <a:p>
            <a:r>
              <a:rPr lang="en-US" sz="650" i="0" dirty="0" err="1">
                <a:effectLst/>
                <a:latin typeface="Montserrat" panose="00000500000000000000" pitchFamily="2" charset="0"/>
                <a:ea typeface="Calibri" panose="020F0502020204030204" pitchFamily="34" charset="0"/>
              </a:rPr>
              <a:t>SafeKit</a:t>
            </a:r>
            <a:endParaRPr lang="en-US" sz="650" i="0" dirty="0">
              <a:effectLst/>
              <a:latin typeface="Montserrat" panose="00000500000000000000" pitchFamily="2" charset="0"/>
              <a:ea typeface="Calibri" panose="020F0502020204030204" pitchFamily="34" charset="0"/>
            </a:endParaRPr>
          </a:p>
        </p:txBody>
      </p:sp>
      <p:sp>
        <p:nvSpPr>
          <p:cNvPr id="10" name="Slide Number Placeholder 4">
            <a:extLst>
              <a:ext uri="{FF2B5EF4-FFF2-40B4-BE49-F238E27FC236}">
                <a16:creationId xmlns:a16="http://schemas.microsoft.com/office/drawing/2014/main" id="{0F86524C-258E-2CCB-930F-6FF33FB4FE73}"/>
              </a:ext>
            </a:extLst>
          </p:cNvPr>
          <p:cNvSpPr txBox="1">
            <a:spLocks/>
          </p:cNvSpPr>
          <p:nvPr/>
        </p:nvSpPr>
        <p:spPr>
          <a:xfrm>
            <a:off x="5670694" y="8258352"/>
            <a:ext cx="624167" cy="371986"/>
          </a:xfrm>
          <a:prstGeom prst="rect">
            <a:avLst/>
          </a:prstGeom>
        </p:spPr>
        <p:txBody>
          <a:bodyPr vert="horz" lIns="91440" tIns="45720" rIns="91440" bIns="45720" rtlCol="0" anchor="t"/>
          <a:lstStyle>
            <a:defPPr>
              <a:defRPr lang="nl-NL"/>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910B12-E528-4D59-95AD-82AFC587F8BD}" type="slidenum">
              <a:rPr lang="nl-NL" sz="1050" smtClean="0">
                <a:latin typeface="Montserrat" panose="00000500000000000000" pitchFamily="2" charset="0"/>
                <a:ea typeface="Verdana" pitchFamily="34" charset="0"/>
                <a:cs typeface="Verdana" pitchFamily="34" charset="0"/>
              </a:rPr>
              <a:pPr/>
              <a:t>‹N°›</a:t>
            </a:fld>
            <a:endParaRPr lang="nl-NL" sz="1050" dirty="0">
              <a:latin typeface="Montserrat" panose="00000500000000000000" pitchFamily="2" charset="0"/>
              <a:ea typeface="Verdana" pitchFamily="34" charset="0"/>
              <a:cs typeface="Verdana" pitchFamily="34" charset="0"/>
            </a:endParaRPr>
          </a:p>
        </p:txBody>
      </p:sp>
    </p:spTree>
    <p:extLst>
      <p:ext uri="{BB962C8B-B14F-4D97-AF65-F5344CB8AC3E}">
        <p14:creationId xmlns:p14="http://schemas.microsoft.com/office/powerpoint/2010/main" val="39819136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42424"/>
                </a:solidFill>
                <a:effectLst/>
                <a:latin typeface="+mn-lt"/>
              </a:rPr>
              <a:t>These slides are timed and automatically move from one to the next after a delay. To remove this automation: Go to 'Slide Show' and uncheck 'Use Timings’.</a:t>
            </a:r>
          </a:p>
          <a:p>
            <a:r>
              <a:rPr lang="en-US" sz="1200" dirty="0">
                <a:effectLst/>
                <a:latin typeface="+mn-lt"/>
              </a:rPr>
              <a:t>The slides have a soundtrack represented by an audio icon on the right side of each slide. To remove the soundtrack, click on each audio icon and lower the volume to the minimum.</a:t>
            </a:r>
          </a:p>
          <a:p>
            <a:endParaRPr lang="en-US" sz="1200" dirty="0">
              <a:effectLst/>
              <a:latin typeface="+mn-lt"/>
            </a:endParaRPr>
          </a:p>
          <a:p>
            <a:r>
              <a:rPr lang="en-US" b="0" i="0" dirty="0">
                <a:solidFill>
                  <a:srgbClr val="242424"/>
                </a:solidFill>
                <a:effectLst/>
                <a:latin typeface="Segoe UI" panose="020B0502040204020203" pitchFamily="34" charset="0"/>
              </a:rPr>
              <a:t>I’m going to present the checkers of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that can be applied to mirror and farm modules.</a:t>
            </a:r>
            <a:endParaRPr lang="en-US" dirty="0">
              <a:latin typeface="+mn-lt"/>
            </a:endParaRPr>
          </a:p>
          <a:p>
            <a:endParaRPr lang="en-US" dirty="0"/>
          </a:p>
        </p:txBody>
      </p:sp>
    </p:spTree>
    <p:extLst>
      <p:ext uri="{BB962C8B-B14F-4D97-AF65-F5344CB8AC3E}">
        <p14:creationId xmlns:p14="http://schemas.microsoft.com/office/powerpoint/2010/main" val="726113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a:t>
            </a:r>
            <a:r>
              <a:rPr lang="fr-FR" dirty="0" err="1"/>
              <a:t>detail</a:t>
            </a:r>
            <a:r>
              <a:rPr lang="fr-FR" dirty="0"/>
              <a:t> the INTF and IP checkers.</a:t>
            </a:r>
            <a:endParaRPr lang="en-US" dirty="0"/>
          </a:p>
        </p:txBody>
      </p:sp>
    </p:spTree>
    <p:extLst>
      <p:ext uri="{BB962C8B-B14F-4D97-AF65-F5344CB8AC3E}">
        <p14:creationId xmlns:p14="http://schemas.microsoft.com/office/powerpoint/2010/main" val="1211651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As shown in the figure, when you set check=“on”, in the interface tag of a virtual IP configuration, the interface checker named, INTF check is activated. This checker detects failures of the network interface where the virtual IP is set. As you can see in the text box of the slide, a resource is associated with this checker, and the failover rule named interface failure puts the module in the WAIT red state if there is a network interface failure. When the network interface is repaired, the interface checker detects it, and the module exits the WAIT red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Now in the virtual ADDR tag, if you set check="on", you activate the virtual IP checker named </a:t>
            </a:r>
            <a:r>
              <a:rPr lang="en-US" b="0" i="0" u="none" strike="noStrike" dirty="0" err="1">
                <a:solidFill>
                  <a:srgbClr val="6A6A6A"/>
                </a:solidFill>
                <a:effectLst/>
                <a:latin typeface="Segoe UI" panose="020B0502040204020203" pitchFamily="34" charset="0"/>
              </a:rPr>
              <a:t>ip</a:t>
            </a:r>
            <a:r>
              <a:rPr lang="en-US" b="0" i="0" u="none" strike="noStrike" dirty="0">
                <a:solidFill>
                  <a:srgbClr val="6A6A6A"/>
                </a:solidFill>
                <a:effectLst/>
                <a:latin typeface="Segoe UI" panose="020B0502040204020203" pitchFamily="34" charset="0"/>
              </a:rPr>
              <a:t> check. This checker monitors the virtual IP and detects duplicate virtual IP address conflicts or virtual IP removal. As you can see in the text box, a resource is associated with this checker, and the failover rule named </a:t>
            </a:r>
            <a:r>
              <a:rPr lang="en-US" b="0" i="0" u="none" strike="noStrike" dirty="0" err="1">
                <a:solidFill>
                  <a:srgbClr val="6A6A6A"/>
                </a:solidFill>
                <a:effectLst/>
                <a:latin typeface="Segoe UI" panose="020B0502040204020203" pitchFamily="34" charset="0"/>
              </a:rPr>
              <a:t>ip</a:t>
            </a:r>
            <a:r>
              <a:rPr lang="en-US" b="0" i="0" u="none" strike="noStrike" dirty="0">
                <a:solidFill>
                  <a:srgbClr val="6A6A6A"/>
                </a:solidFill>
                <a:effectLst/>
                <a:latin typeface="Segoe UI" panose="020B0502040204020203" pitchFamily="34" charset="0"/>
              </a:rPr>
              <a:t> failure performs a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if there is a virtual IP failure. The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will </a:t>
            </a:r>
            <a:r>
              <a:rPr lang="en-US" b="0" i="0" u="none" strike="noStrike" dirty="0" err="1">
                <a:solidFill>
                  <a:srgbClr val="6A6A6A"/>
                </a:solidFill>
                <a:effectLst/>
                <a:latin typeface="Segoe UI" panose="020B0502040204020203" pitchFamily="34" charset="0"/>
              </a:rPr>
              <a:t>deconfigure</a:t>
            </a:r>
            <a:r>
              <a:rPr lang="en-US" b="0" i="0" u="none" strike="noStrike" dirty="0">
                <a:solidFill>
                  <a:srgbClr val="6A6A6A"/>
                </a:solidFill>
                <a:effectLst/>
                <a:latin typeface="Segoe UI" panose="020B0502040204020203" pitchFamily="34" charset="0"/>
              </a:rPr>
              <a:t> and then reconfigure the virtual IP address to solve the problem.</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smtClean="0">
                <a:latin typeface="Verdana" pitchFamily="34" charset="0"/>
                <a:ea typeface="Verdana" pitchFamily="34" charset="0"/>
                <a:cs typeface="Verdana" pitchFamily="34" charset="0"/>
              </a:rPr>
              <a:pPr/>
              <a:t>11</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57644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a:t>
            </a:r>
            <a:r>
              <a:rPr lang="fr-FR" dirty="0" err="1"/>
              <a:t>explain</a:t>
            </a:r>
            <a:r>
              <a:rPr lang="fr-FR" dirty="0"/>
              <a:t> the custom checkers.</a:t>
            </a:r>
            <a:endParaRPr lang="en-US" dirty="0"/>
          </a:p>
          <a:p>
            <a:endParaRPr lang="en-US" dirty="0"/>
          </a:p>
        </p:txBody>
      </p:sp>
    </p:spTree>
    <p:extLst>
      <p:ext uri="{BB962C8B-B14F-4D97-AF65-F5344CB8AC3E}">
        <p14:creationId xmlns:p14="http://schemas.microsoft.com/office/powerpoint/2010/main" val="2621905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Firstly, let's consider the writing of the custom checker script. In this example, a user has written a checker named checker_sql.ps1. This script is essentially a loop, that periodically tests the application, and sets a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resource named </a:t>
            </a:r>
            <a:r>
              <a:rPr lang="en-US" b="0" i="0" u="none" strike="noStrike" dirty="0" err="1">
                <a:solidFill>
                  <a:srgbClr val="6A6A6A"/>
                </a:solidFill>
                <a:effectLst/>
                <a:latin typeface="Segoe UI" panose="020B0502040204020203" pitchFamily="34" charset="0"/>
              </a:rPr>
              <a:t>custom.sql</a:t>
            </a:r>
            <a:r>
              <a:rPr lang="en-US" b="0" i="0" u="none" strike="noStrike" dirty="0">
                <a:solidFill>
                  <a:srgbClr val="6A6A6A"/>
                </a:solidFill>
                <a:effectLst/>
                <a:latin typeface="Segoe UI" panose="020B0502040204020203" pitchFamily="34" charset="0"/>
              </a:rPr>
              <a:t>, to either up or down. This script must be placed in the bin directory of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to activate the checker, a custom tag must be added in userconfig.xml, as shown on the right side of the slide. This tag defines the identity of the checker, the executable name, whether it should be executed on the primary server for a mirror module or on both servers for a farm module, and the action to take in case of failure.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 failover rule will be automatically generated with the action. The name of this failover rule will be prefixed by 'c_' followed by the identity of the custom checker, in this case, SQL. This rule will be displayed in the console and in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logs when the checker detects a failure.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There is no further configuration needed.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will take care of launching the checker script, after executing the start prim script in a mirror module, or the start both script in a farm module.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will also handle stopping the checker script, before executing either the stop prim script, or the stop both script.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a full example, please refer to the </a:t>
            </a:r>
            <a:r>
              <a:rPr lang="en-US" b="0" i="0" u="none" strike="noStrike" dirty="0" err="1">
                <a:solidFill>
                  <a:srgbClr val="6A6A6A"/>
                </a:solidFill>
                <a:effectLst/>
                <a:latin typeface="Segoe UI" panose="020B0502040204020203" pitchFamily="34" charset="0"/>
              </a:rPr>
              <a:t>customchecker.safe</a:t>
            </a:r>
            <a:r>
              <a:rPr lang="en-US" b="0" i="0" u="none" strike="noStrike" dirty="0">
                <a:solidFill>
                  <a:srgbClr val="6A6A6A"/>
                </a:solidFill>
                <a:effectLst/>
                <a:latin typeface="Segoe UI" panose="020B0502040204020203" pitchFamily="34" charset="0"/>
              </a:rPr>
              <a:t> file.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13</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66511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Now, let's consider the writing of a custom checker script, that checks an external component, and puts the module in the WAIT state, if it detects failures.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in the previous example, the custom checker script is essentially a loop, that periodically tests the external component and sets a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resource, named here </a:t>
            </a:r>
            <a:r>
              <a:rPr lang="en-US" b="0" i="0" u="none" strike="noStrike" dirty="0" err="1">
                <a:solidFill>
                  <a:srgbClr val="6A6A6A"/>
                </a:solidFill>
                <a:effectLst/>
                <a:latin typeface="Segoe UI" panose="020B0502040204020203" pitchFamily="34" charset="0"/>
              </a:rPr>
              <a:t>custom.router</a:t>
            </a:r>
            <a:r>
              <a:rPr lang="en-US" b="0" i="0" u="none" strike="noStrike" dirty="0">
                <a:solidFill>
                  <a:srgbClr val="6A6A6A"/>
                </a:solidFill>
                <a:effectLst/>
                <a:latin typeface="Segoe UI" panose="020B0502040204020203" pitchFamily="34" charset="0"/>
              </a:rPr>
              <a:t>, to either up or down.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configuration is exactly the same as the one explained in the previous slide, except for the setting of the when and action attributes, as you can see on the right of the slide.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when attribute is set to "pre" to indicate that the custom checker must be started in the prestart step of the module. Thus, if the custom checker detects that the external component has failed, the module will be immediately put in the WAIT state without starting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Note that, as shown in the right text box, a new attribute, named </a:t>
            </a:r>
            <a:r>
              <a:rPr lang="en-US" b="0" i="0" u="none" strike="noStrike" dirty="0" err="1">
                <a:solidFill>
                  <a:srgbClr val="6A6A6A"/>
                </a:solidFill>
                <a:effectLst/>
                <a:latin typeface="Segoe UI" panose="020B0502040204020203" pitchFamily="34" charset="0"/>
              </a:rPr>
              <a:t>arg</a:t>
            </a:r>
            <a:r>
              <a:rPr lang="en-US" b="0" i="0" u="none" strike="noStrike" dirty="0">
                <a:solidFill>
                  <a:srgbClr val="6A6A6A"/>
                </a:solidFill>
                <a:effectLst/>
                <a:latin typeface="Segoe UI" panose="020B0502040204020203" pitchFamily="34" charset="0"/>
              </a:rPr>
              <a:t>, can be configured to pass arguments to the custom checker. </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5315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a:t>
            </a:r>
            <a:r>
              <a:rPr lang="fr-FR" dirty="0" err="1"/>
              <a:t>now</a:t>
            </a:r>
            <a:r>
              <a:rPr lang="fr-FR" dirty="0"/>
              <a:t> </a:t>
            </a:r>
            <a:r>
              <a:rPr lang="fr-FR" dirty="0" err="1"/>
              <a:t>explain</a:t>
            </a:r>
            <a:r>
              <a:rPr lang="fr-FR" dirty="0"/>
              <a:t> the </a:t>
            </a:r>
            <a:r>
              <a:rPr lang="fr-FR" dirty="0" err="1"/>
              <a:t>splitbrain</a:t>
            </a:r>
            <a:r>
              <a:rPr lang="fr-FR" dirty="0"/>
              <a:t> checker for a </a:t>
            </a:r>
            <a:r>
              <a:rPr lang="fr-FR" dirty="0" err="1"/>
              <a:t>mirror</a:t>
            </a:r>
            <a:r>
              <a:rPr lang="fr-FR" dirty="0"/>
              <a:t> module.</a:t>
            </a:r>
            <a:endParaRPr lang="en-US" dirty="0"/>
          </a:p>
        </p:txBody>
      </p:sp>
    </p:spTree>
    <p:extLst>
      <p:ext uri="{BB962C8B-B14F-4D97-AF65-F5344CB8AC3E}">
        <p14:creationId xmlns:p14="http://schemas.microsoft.com/office/powerpoint/2010/main" val="3640841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The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checker is useful in case of network isolation between the primary and the secondary node. In this situation, all heartbeats are lost between both nodes, and the default behavior is that each node goes into the ALONE state, running the application. If you configure a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checker, you avoid the double execution of the application on the two nodes. To achieve this, you must configure the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checker with the IP address of a reliable witness, typically a router in the network. In case of network isolation between nodes and loss of all heartbeats, only the node that can access the router via a ping will go to the ALONE state. The other node will go to the WAIT not up-to-date state, waiting for the recovery of heartbeats to resynchronize its data and become secondary. </a:t>
            </a:r>
            <a:r>
              <a:rPr lang="en-US" b="0" i="0" dirty="0">
                <a:solidFill>
                  <a:srgbClr val="242424"/>
                </a:solidFill>
                <a:effectLst/>
                <a:latin typeface="Segoe UI" panose="020B0502040204020203" pitchFamily="34" charset="0"/>
              </a:rPr>
              <a:t>When choosing the witness, ensure that only one node can reach the witness in an isolation situation. Otherwise, both nodes will go into the ALONE state during network isolation, and the issue of double execution of the application will not be resolved. </a:t>
            </a:r>
          </a:p>
          <a:p>
            <a:r>
              <a:rPr lang="en-US" b="0" i="0" dirty="0">
                <a:solidFill>
                  <a:srgbClr val="242424"/>
                </a:solidFill>
                <a:effectLst/>
                <a:latin typeface="Segoe UI" panose="020B0502040204020203" pitchFamily="34" charset="0"/>
              </a:rPr>
              <a:t>Also, choose a reliable witness; otherwise, if the witness is down when a node wants to go to the ALONE state, it will not be able to become ALONE and will go to the WAIT red state because the witness does not respond. </a:t>
            </a:r>
            <a:r>
              <a:rPr lang="en-US" b="0" i="0" dirty="0" err="1">
                <a:solidFill>
                  <a:srgbClr val="242424"/>
                </a:solidFill>
                <a:effectLst/>
                <a:latin typeface="Segoe UI" panose="020B0502040204020203" pitchFamily="34" charset="0"/>
              </a:rPr>
              <a:t>SafeKit</a:t>
            </a:r>
            <a:r>
              <a:rPr lang="en-US" b="0" i="0" dirty="0">
                <a:solidFill>
                  <a:srgbClr val="242424"/>
                </a:solidFill>
                <a:effectLst/>
                <a:latin typeface="Segoe UI" panose="020B0502040204020203" pitchFamily="34" charset="0"/>
              </a:rPr>
              <a:t> allows configuring multiple witness IP addresses to remedy this.</a:t>
            </a:r>
            <a:endParaRPr lang="fr-FR"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16</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0498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The configuration of a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checker is very simple. As shown in the figure, just create a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tag in `userconfig.xml`, with the identity of the checker, with `exec=ping`, and with the IP address of one or more witnesses. Configuring multiple witnesses allows the system to tolerate the failure of any witness, as the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checker only needs a response from one of them. Once again, ensure that only one node can reach witnesses in an isolation situation; otherwise, the issue of double execution of the application will not be resolved. As shown in the text box, a resource will be associated with the checker, and the predefined failover rule, named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failure`  will make the wait action.</a:t>
            </a:r>
            <a:endParaRPr lang="en-GB" dirty="0"/>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17</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48808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a:t>
            </a:r>
            <a:r>
              <a:rPr lang="fr-FR" dirty="0" err="1"/>
              <a:t>now</a:t>
            </a:r>
            <a:r>
              <a:rPr lang="fr-FR" dirty="0"/>
              <a:t> </a:t>
            </a:r>
            <a:r>
              <a:rPr lang="fr-FR" dirty="0" err="1"/>
              <a:t>explain</a:t>
            </a:r>
            <a:r>
              <a:rPr lang="fr-FR" dirty="0"/>
              <a:t> the </a:t>
            </a:r>
            <a:r>
              <a:rPr lang="fr-FR" dirty="0" err="1"/>
              <a:t>tcp</a:t>
            </a:r>
            <a:r>
              <a:rPr lang="fr-FR" dirty="0"/>
              <a:t>, ping and module checkers.</a:t>
            </a:r>
            <a:endParaRPr lang="en-US" dirty="0"/>
          </a:p>
        </p:txBody>
      </p:sp>
    </p:spTree>
    <p:extLst>
      <p:ext uri="{BB962C8B-B14F-4D97-AF65-F5344CB8AC3E}">
        <p14:creationId xmlns:p14="http://schemas.microsoft.com/office/powerpoint/2010/main" val="2579636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TCP checker tests if a TCP connection can be established with the application. To configure it, add a `</a:t>
            </a:r>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tag in `userconfig.xml`, with the identity of the checker, specifying if it is running only on the primary node for a mirror module, or on both nodes for a farm module, and the action. The action can be as usual, `restart`, `stop`,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or `</a:t>
            </a:r>
            <a:r>
              <a:rPr lang="en-US" b="0" i="0" u="none" strike="noStrike" dirty="0" err="1">
                <a:solidFill>
                  <a:srgbClr val="6A6A6A"/>
                </a:solidFill>
                <a:effectLst/>
                <a:latin typeface="Segoe UI" panose="020B0502040204020203" pitchFamily="34" charset="0"/>
              </a:rPr>
              <a:t>noaction</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noaction</a:t>
            </a:r>
            <a:r>
              <a:rPr lang="en-US" b="0" i="0" u="none" strike="noStrike" dirty="0">
                <a:solidFill>
                  <a:srgbClr val="6A6A6A"/>
                </a:solidFill>
                <a:effectLst/>
                <a:latin typeface="Segoe UI" panose="020B0502040204020203" pitchFamily="34" charset="0"/>
              </a:rPr>
              <a:t>` prevents the automatic generation of a failover rule, in the special case where you want to write a custom failover rule. Then, inside the `</a:t>
            </a:r>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tag, you will have to define the IP address and TCP port on which you want to test a connection. You can define also the interval, in seconds, between two tests, and the timeout, in seconds, for error detection.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text box, a resource will be associated with the TCP checker, and a failover rule, prefixed by 't_' followed by the checker identity,  will make the action. This name will be displayed in the console and in the module log, if the TCP checker detects connection errors.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19</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11724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Let’s</a:t>
            </a:r>
            <a:r>
              <a:rPr lang="fr-FR" dirty="0"/>
              <a:t> start </a:t>
            </a:r>
            <a:r>
              <a:rPr lang="fr-FR" dirty="0" err="1"/>
              <a:t>with</a:t>
            </a:r>
            <a:r>
              <a:rPr lang="fr-FR" dirty="0"/>
              <a:t> an </a:t>
            </a:r>
            <a:r>
              <a:rPr lang="fr-FR" dirty="0" err="1"/>
              <a:t>overview</a:t>
            </a:r>
            <a:r>
              <a:rPr lang="fr-FR" dirty="0"/>
              <a:t>.</a:t>
            </a:r>
            <a:endParaRPr lang="en-US" dirty="0"/>
          </a:p>
        </p:txBody>
      </p:sp>
    </p:spTree>
    <p:extLst>
      <p:ext uri="{BB962C8B-B14F-4D97-AF65-F5344CB8AC3E}">
        <p14:creationId xmlns:p14="http://schemas.microsoft.com/office/powerpoint/2010/main" val="3263575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consider a TCP checker, testing if an external TCP service is available, and putting the module in the WAIT state until this external service is ready.</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configuration is exactly the same as the one explained in the previous slide, except for the setting of the when and action attributes, as you can see on the right of the slide.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when attribute is set to "pre" to indicate that the </a:t>
            </a:r>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checker must be started in the prestart step of the module. Thus, if the </a:t>
            </a:r>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checker detects that the external service has failed, the module will be immediately put in the WAIT state without starting the application.</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20</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38241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The ping checker tests if a ping to an external device is answering. To configure it, add a `ping` tag in `userconfig.xml`, with the identity of the checker. By default, it’s a wait checker started in the prestart step of the module. Then, inside the `ping` tag, you will have to define the IP address of the external device to ping. You can define also the interval, in seconds, between two tests, and the timeout, in seconds, for error detection.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text box, a resource will be associated with the ping checker, and a failover rule, prefixed by ‘p_' followed by the checker identity,  will make the wait action. This name will be displayed in the console and in the module log, if the ping checker detects errors.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21</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92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the module checker. The module checker tests if another external module is running its application, which means that the external module is in the UP, PRIM, or ALONE state. To configure it, add a `module` tag in `userconfig.xml`, and set the name of the external module, such as `</a:t>
            </a:r>
            <a:r>
              <a:rPr lang="en-US" b="0" i="0" u="none" strike="noStrike" dirty="0" err="1">
                <a:solidFill>
                  <a:srgbClr val="6A6A6A"/>
                </a:solidFill>
                <a:effectLst/>
                <a:latin typeface="Segoe UI" panose="020B0502040204020203" pitchFamily="34" charset="0"/>
              </a:rPr>
              <a:t>sql</a:t>
            </a:r>
            <a:r>
              <a:rPr lang="en-US" b="0" i="0" u="none" strike="noStrike" dirty="0">
                <a:solidFill>
                  <a:srgbClr val="6A6A6A"/>
                </a:solidFill>
                <a:effectLst/>
                <a:latin typeface="Segoe UI" panose="020B0502040204020203" pitchFamily="34" charset="0"/>
              </a:rPr>
              <a:t> server` in the example. Then, inside the `module` tag, you will have to define the virtual IP address and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web service port of the external module, which can be 90 10 if the external web service runs HTTP, or 94 53 if it runs HTTPS. Also, set `secure` to `on` or `off` to indicate that. You can define the interval, in seconds, between two tests, and the timeout, in seconds, for error detection.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text box, a resource will be associated with the module checker, and a failover rule named `</a:t>
            </a:r>
            <a:r>
              <a:rPr lang="en-US" b="0" i="0" u="none" strike="noStrike" dirty="0" err="1">
                <a:solidFill>
                  <a:srgbClr val="6A6A6A"/>
                </a:solidFill>
                <a:effectLst/>
                <a:latin typeface="Segoe UI" panose="020B0502040204020203" pitchFamily="34" charset="0"/>
              </a:rPr>
              <a:t>module_failure</a:t>
            </a:r>
            <a:r>
              <a:rPr lang="en-US" b="0" i="0" u="none" strike="noStrike" dirty="0">
                <a:solidFill>
                  <a:srgbClr val="6A6A6A"/>
                </a:solidFill>
                <a:effectLst/>
                <a:latin typeface="Segoe UI" panose="020B0502040204020203" pitchFamily="34" charset="0"/>
              </a:rPr>
              <a:t>` will put the module in the WAIT state if the external module is not running its application. Another action is preconfigured, which consists of making a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of the module if the external module is restarted.</a:t>
            </a:r>
            <a:endParaRPr lang="en-US" b="0" i="0" dirty="0">
              <a:solidFill>
                <a:srgbClr val="171717"/>
              </a:solidFill>
              <a:effectLst/>
              <a:latin typeface="Segoe UI" panose="020B0502040204020203" pitchFamily="34" charset="0"/>
            </a:endParaRPr>
          </a:p>
          <a:p>
            <a:pPr algn="l"/>
            <a:endParaRPr lang="en-US" b="0" i="0" dirty="0">
              <a:solidFill>
                <a:srgbClr val="171717"/>
              </a:solidFill>
              <a:effectLst/>
              <a:latin typeface="Segoe UI" panose="020B0502040204020203" pitchFamily="34" charset="0"/>
            </a:endParaRPr>
          </a:p>
          <a:p>
            <a:pPr marL="0" indent="0">
              <a:buFont typeface="Arial" panose="020B0604020202020204" pitchFamily="34" charset="0"/>
              <a:buNone/>
            </a:pPr>
            <a:endParaRPr lang="en-US" sz="1200" baseline="0" dirty="0">
              <a:latin typeface="+mn-lt"/>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22</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793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6A6A6A"/>
                </a:solidFill>
                <a:effectLst/>
                <a:latin typeface="Segoe UI" panose="020B0502040204020203" pitchFamily="34" charset="0"/>
              </a:rPr>
              <a:t>Let's now examine the module state transitions when actions are triggered by checkers.</a:t>
            </a:r>
            <a:endParaRPr lang="en-US" dirty="0"/>
          </a:p>
        </p:txBody>
      </p:sp>
    </p:spTree>
    <p:extLst>
      <p:ext uri="{BB962C8B-B14F-4D97-AF65-F5344CB8AC3E}">
        <p14:creationId xmlns:p14="http://schemas.microsoft.com/office/powerpoint/2010/main" val="299222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first consider a farm module and node 1 in the UP green state at the bottom of the figure. </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the restart action will trigger the execution of stop both and start both scripts, restarting the application locally without </a:t>
            </a:r>
            <a:r>
              <a:rPr lang="en-US" b="0" i="0" u="none" strike="noStrike" dirty="0" err="1">
                <a:solidFill>
                  <a:srgbClr val="6A6A6A"/>
                </a:solidFill>
                <a:effectLst/>
                <a:latin typeface="Segoe UI" panose="020B0502040204020203" pitchFamily="34" charset="0"/>
              </a:rPr>
              <a:t>deconfiguring</a:t>
            </a:r>
            <a:r>
              <a:rPr lang="en-US" b="0" i="0" u="none" strike="noStrike" dirty="0">
                <a:solidFill>
                  <a:srgbClr val="6A6A6A"/>
                </a:solidFill>
                <a:effectLst/>
                <a:latin typeface="Segoe UI" panose="020B0502040204020203" pitchFamily="34" charset="0"/>
              </a:rPr>
              <a:t> the virtual IP. During the restart, the module is in the UP orange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the stop action will trigger the execution of </a:t>
            </a:r>
            <a:r>
              <a:rPr lang="en-US" b="0" i="0" u="none" strike="noStrike" dirty="0" err="1">
                <a:solidFill>
                  <a:srgbClr val="6A6A6A"/>
                </a:solidFill>
                <a:effectLst/>
                <a:latin typeface="Segoe UI" panose="020B0502040204020203" pitchFamily="34" charset="0"/>
              </a:rPr>
              <a:t>stopboth</a:t>
            </a:r>
            <a:r>
              <a:rPr lang="en-US" b="0" i="0" u="none" strike="noStrike" dirty="0">
                <a:solidFill>
                  <a:srgbClr val="6A6A6A"/>
                </a:solidFill>
                <a:effectLst/>
                <a:latin typeface="Segoe UI" panose="020B0502040204020203" pitchFamily="34" charset="0"/>
              </a:rPr>
              <a:t> followed by </a:t>
            </a:r>
            <a:r>
              <a:rPr lang="en-US" b="0" i="0" u="none" strike="noStrike" dirty="0" err="1">
                <a:solidFill>
                  <a:srgbClr val="6A6A6A"/>
                </a:solidFill>
                <a:effectLst/>
                <a:latin typeface="Segoe UI" panose="020B0502040204020203" pitchFamily="34" charset="0"/>
              </a:rPr>
              <a:t>poststop</a:t>
            </a:r>
            <a:r>
              <a:rPr lang="en-US" b="0" i="0" u="none" strike="noStrike" dirty="0">
                <a:solidFill>
                  <a:srgbClr val="6A6A6A"/>
                </a:solidFill>
                <a:effectLst/>
                <a:latin typeface="Segoe UI" panose="020B0502040204020203" pitchFamily="34" charset="0"/>
              </a:rPr>
              <a:t> scripts. At the end, the module will be in the STOP red state, the virtual IP will be unset, and the application will not run on the node. And all the traffic will be managed by the other node if it is running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a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is first a stop action which will execute the stop both script and </a:t>
            </a:r>
            <a:r>
              <a:rPr lang="en-US" b="0" i="0" u="none" strike="noStrike" dirty="0" err="1">
                <a:solidFill>
                  <a:srgbClr val="6A6A6A"/>
                </a:solidFill>
                <a:effectLst/>
                <a:latin typeface="Segoe UI" panose="020B0502040204020203" pitchFamily="34" charset="0"/>
              </a:rPr>
              <a:t>deconfigure</a:t>
            </a:r>
            <a:r>
              <a:rPr lang="en-US" b="0" i="0" u="none" strike="noStrike" dirty="0">
                <a:solidFill>
                  <a:srgbClr val="6A6A6A"/>
                </a:solidFill>
                <a:effectLst/>
                <a:latin typeface="Segoe UI" panose="020B0502040204020203" pitchFamily="34" charset="0"/>
              </a:rPr>
              <a:t> the virtual IP address, followed by a start action which will reconfigure the virtual IP address and execute the `start both` script. At the end, the module will be in the UP green state. For a farm module, the difference between a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and a restart action is the deconfiguration and reconfiguration of the virtual IP, as well as the stop and start of checkers.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a wait action, when the state is UP green, first executes `stop both` and the deconfiguration of the virtual IP address before going to the WAIT red state. The traffic managed by node 1 is then 0%, meaning that the traffic is managed by the other node if it is running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Fifthly, a failover action occurs when all heartbeats are down, and it involves taking 100% of the traffic on node 1.</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24</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71771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a mirror module and node 1 in the PRIM or ALONE green state at the bottom of the figure.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the restart action will trigger the execution of `stop prim` and `start prim` scripts, restarting the application locally without </a:t>
            </a:r>
            <a:r>
              <a:rPr lang="en-US" b="0" i="0" u="none" strike="noStrike" dirty="0" err="1">
                <a:solidFill>
                  <a:srgbClr val="6A6A6A"/>
                </a:solidFill>
                <a:effectLst/>
                <a:latin typeface="Segoe UI" panose="020B0502040204020203" pitchFamily="34" charset="0"/>
              </a:rPr>
              <a:t>deconfiguring</a:t>
            </a:r>
            <a:r>
              <a:rPr lang="en-US" b="0" i="0" u="none" strike="noStrike" dirty="0">
                <a:solidFill>
                  <a:srgbClr val="6A6A6A"/>
                </a:solidFill>
                <a:effectLst/>
                <a:latin typeface="Segoe UI" panose="020B0502040204020203" pitchFamily="34" charset="0"/>
              </a:rPr>
              <a:t> the virtual IP. During the restart, the module is in PRIM or ALONE orange state, depending on whether it was PRIM or ALONE green before.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the stop action will trigger the execution of `stop prim` followed by `</a:t>
            </a:r>
            <a:r>
              <a:rPr lang="en-US" b="0" i="0" u="none" strike="noStrike" dirty="0" err="1">
                <a:solidFill>
                  <a:srgbClr val="6A6A6A"/>
                </a:solidFill>
                <a:effectLst/>
                <a:latin typeface="Segoe UI" panose="020B0502040204020203" pitchFamily="34" charset="0"/>
              </a:rPr>
              <a:t>poststop</a:t>
            </a:r>
            <a:r>
              <a:rPr lang="en-US" b="0" i="0" u="none" strike="noStrike" dirty="0">
                <a:solidFill>
                  <a:srgbClr val="6A6A6A"/>
                </a:solidFill>
                <a:effectLst/>
                <a:latin typeface="Segoe UI" panose="020B0502040204020203" pitchFamily="34" charset="0"/>
              </a:rPr>
              <a:t>` scripts. At the end, the module will be in the STOP red state, the virtual IP will be unset, and the application will not run on node 1. If the other node was SECOND, it has switched to the ALONE state, has set the virtual IP, and has restarted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a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is first a stop action which will execute the stop prim script and </a:t>
            </a:r>
            <a:r>
              <a:rPr lang="en-US" b="0" i="0" u="none" strike="noStrike" dirty="0" err="1">
                <a:solidFill>
                  <a:srgbClr val="6A6A6A"/>
                </a:solidFill>
                <a:effectLst/>
                <a:latin typeface="Segoe UI" panose="020B0502040204020203" pitchFamily="34" charset="0"/>
              </a:rPr>
              <a:t>deconfigure</a:t>
            </a:r>
            <a:r>
              <a:rPr lang="en-US" b="0" i="0" u="none" strike="noStrike" dirty="0">
                <a:solidFill>
                  <a:srgbClr val="6A6A6A"/>
                </a:solidFill>
                <a:effectLst/>
                <a:latin typeface="Segoe UI" panose="020B0502040204020203" pitchFamily="34" charset="0"/>
              </a:rPr>
              <a:t> the virtual IP address, followed by a start action. There are two scenarios in the start action.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If the state of node 1 was ALONE before the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the module will return to the ALONE green state on node 1 after setting the virtual IP and restarting the application in start prim. If the state was PRIM before the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then the other node has made an automatic failover and will be in the ALONE state when node 1 starts after its stop. In this case, node 1 will start as SECOND, starting by resynchronizing data in the SECOND orange state, before becoming SECOND green.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a wait action, when the state is PRIM or ALONE green, first executes `stop prim` and </a:t>
            </a:r>
            <a:r>
              <a:rPr lang="en-US" b="0" i="0" u="none" strike="noStrike" dirty="0" err="1">
                <a:solidFill>
                  <a:srgbClr val="6A6A6A"/>
                </a:solidFill>
                <a:effectLst/>
                <a:latin typeface="Segoe UI" panose="020B0502040204020203" pitchFamily="34" charset="0"/>
              </a:rPr>
              <a:t>deconfigures</a:t>
            </a:r>
            <a:r>
              <a:rPr lang="en-US" b="0" i="0" u="none" strike="noStrike" dirty="0">
                <a:solidFill>
                  <a:srgbClr val="6A6A6A"/>
                </a:solidFill>
                <a:effectLst/>
                <a:latin typeface="Segoe UI" panose="020B0502040204020203" pitchFamily="34" charset="0"/>
              </a:rPr>
              <a:t> the virtual IP address before going to the WAIT red state. There is a failover if the other node is in the SECOND state: it will go to the ALONE state and restart the application.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Fifthly, a failover action occurs when all heartbeats are down. Node 1 will transit from PRIM green state to ALONE green state. Nothing changes for the application and the virtual IP address. Only the replication to the SECOND node is stopped.</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25</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224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your attention. If you have any questions or need further clarification, please feel free to ask.</a:t>
            </a:r>
          </a:p>
        </p:txBody>
      </p:sp>
    </p:spTree>
    <p:extLst>
      <p:ext uri="{BB962C8B-B14F-4D97-AF65-F5344CB8AC3E}">
        <p14:creationId xmlns:p14="http://schemas.microsoft.com/office/powerpoint/2010/main" val="1556717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begin with the restart checkers.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Once the application is started, the restart checker checks for errors in the application and restarts the application either locally or remotely. As shown in the figure on the right, the restart checker operates in a loop, periodically testing for errors and setting a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resource to either up or down. Then, a failover rule on the resource triggers one of the following actions.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 restart action triggers a local restart of the module, which leads to the restart of the application on the same node.</a:t>
            </a:r>
          </a:p>
          <a:p>
            <a:pPr algn="l"/>
            <a:r>
              <a:rPr lang="en-US" b="0" i="0" dirty="0">
                <a:solidFill>
                  <a:srgbClr val="242424"/>
                </a:solidFill>
                <a:effectLst/>
                <a:latin typeface="Segoe UI" panose="020B0502040204020203" pitchFamily="34" charset="0"/>
              </a:rPr>
              <a:t>A </a:t>
            </a:r>
            <a:r>
              <a:rPr lang="en-US" b="0" i="0" dirty="0" err="1">
                <a:solidFill>
                  <a:srgbClr val="242424"/>
                </a:solidFill>
                <a:effectLst/>
                <a:latin typeface="Segoe UI" panose="020B0502040204020203" pitchFamily="34" charset="0"/>
              </a:rPr>
              <a:t>stopstart</a:t>
            </a:r>
            <a:r>
              <a:rPr lang="en-US" b="0" i="0" dirty="0">
                <a:solidFill>
                  <a:srgbClr val="242424"/>
                </a:solidFill>
                <a:effectLst/>
                <a:latin typeface="Segoe UI" panose="020B0502040204020203" pitchFamily="34" charset="0"/>
              </a:rPr>
              <a:t> action first stops the module locally and triggers a failover to the other node if it is running the module. The module is then automatically started immediately after it stops.</a:t>
            </a:r>
          </a:p>
          <a:p>
            <a:pPr algn="l"/>
            <a:r>
              <a:rPr lang="en-US" b="0" i="0" dirty="0">
                <a:solidFill>
                  <a:srgbClr val="242424"/>
                </a:solidFill>
                <a:effectLst/>
                <a:latin typeface="Segoe UI" panose="020B0502040204020203" pitchFamily="34" charset="0"/>
              </a:rPr>
              <a:t>A stop action stops the module locally and triggers a failover to the other node if it is running the module.</a:t>
            </a:r>
          </a:p>
          <a:p>
            <a:pPr algn="l"/>
            <a:r>
              <a:rPr lang="en-US" b="0" i="0" u="none" strike="noStrike" dirty="0">
                <a:solidFill>
                  <a:srgbClr val="6A6A6A"/>
                </a:solidFill>
                <a:effectLst/>
                <a:latin typeface="Segoe UI" panose="020B0502040204020203" pitchFamily="34" charset="0"/>
              </a:rPr>
              <a:t>The list of restart checkers is as follows, along with their configuration tags in userconfig.xml: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err d: Monitors processes and services.</a:t>
            </a:r>
            <a:endParaRPr lang="en-US" b="0" i="0" dirty="0">
              <a:solidFill>
                <a:srgbClr val="171717"/>
              </a:solidFill>
              <a:effectLst/>
              <a:latin typeface="Segoe UI" panose="020B0502040204020203" pitchFamily="34" charset="0"/>
            </a:endParaRPr>
          </a:p>
          <a:p>
            <a:pPr algn="l"/>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Checks a TCP service.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custom: Checks an application with a specific script.</a:t>
            </a:r>
            <a:endParaRPr lang="en-US" b="0" i="0" dirty="0">
              <a:solidFill>
                <a:srgbClr val="171717"/>
              </a:solidFill>
              <a:effectLst/>
              <a:latin typeface="Segoe UI" panose="020B0502040204020203" pitchFamily="34" charset="0"/>
            </a:endParaRPr>
          </a:p>
          <a:p>
            <a:pPr algn="l"/>
            <a:r>
              <a:rPr lang="en-US" b="0" i="0" u="none" strike="noStrike" dirty="0" err="1">
                <a:solidFill>
                  <a:srgbClr val="6A6A6A"/>
                </a:solidFill>
                <a:effectLst/>
                <a:latin typeface="Segoe UI" panose="020B0502040204020203" pitchFamily="34" charset="0"/>
              </a:rPr>
              <a:t>ip</a:t>
            </a:r>
            <a:r>
              <a:rPr lang="en-US" b="0" i="0" u="none" strike="noStrike" dirty="0">
                <a:solidFill>
                  <a:srgbClr val="6A6A6A"/>
                </a:solidFill>
                <a:effectLst/>
                <a:latin typeface="Segoe UI" panose="020B0502040204020203" pitchFamily="34" charset="0"/>
              </a:rPr>
              <a:t>: Checks the virtual IP.</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40064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now consider the wait checkers.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 wait checker tests an external mandatory component and, upon error detection, blocks and waits for its repair before allowing the module to transition to its green state. As shown in the figure on the right, the wait checker operates in a loop, periodically testing the external component and setting a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resource to either up or down. Then, a failover rule on the resource triggers a wait action if the resource is down. When the resource is up, then the module is unblocked and can transient to its green state. Note that an application is not running when a module is in the WAIT state.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list of wait checkers is as follows, along with their configuration tags in userconfig.xml:</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INTF: Checks a network interface.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TCP: Checks an external TCP service.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Ping: Checks an external component via a ping.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Custom: Checks a resource with a customized script.</a:t>
            </a:r>
            <a:endParaRPr lang="en-US" b="0" i="0" dirty="0">
              <a:solidFill>
                <a:srgbClr val="171717"/>
              </a:solidFill>
              <a:effectLst/>
              <a:latin typeface="Segoe UI" panose="020B0502040204020203" pitchFamily="34" charset="0"/>
            </a:endParaRPr>
          </a:p>
          <a:p>
            <a:pPr algn="l"/>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Avoids two ALONE servers in case of network isolation.</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Module: Verifies status of another module.</a:t>
            </a:r>
            <a:endParaRPr lang="en-US" b="0" i="0" dirty="0">
              <a:solidFill>
                <a:srgbClr val="171717"/>
              </a:solidFill>
              <a:effectLst/>
              <a:latin typeface="Segoe UI" panose="020B0502040204020203" pitchFamily="34" charset="0"/>
            </a:endParaRPr>
          </a:p>
        </p:txBody>
      </p:sp>
    </p:spTree>
    <p:extLst>
      <p:ext uri="{BB962C8B-B14F-4D97-AF65-F5344CB8AC3E}">
        <p14:creationId xmlns:p14="http://schemas.microsoft.com/office/powerpoint/2010/main" val="172625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Here is an overview of the userconfig.xml file for checkers. You will find all tags discussed previously in the err d and check tags. There are two specific variables for checkers in the service tag, named </a:t>
            </a:r>
            <a:r>
              <a:rPr lang="en-US" b="0" i="0" u="none" strike="noStrike" dirty="0" err="1">
                <a:solidFill>
                  <a:srgbClr val="6A6A6A"/>
                </a:solidFill>
                <a:effectLst/>
                <a:latin typeface="Segoe UI" panose="020B0502040204020203" pitchFamily="34" charset="0"/>
              </a:rPr>
              <a:t>maxloop</a:t>
            </a:r>
            <a:r>
              <a:rPr lang="en-US" b="0" i="0" u="none" strike="noStrike" dirty="0">
                <a:solidFill>
                  <a:srgbClr val="6A6A6A"/>
                </a:solidFill>
                <a:effectLst/>
                <a:latin typeface="Segoe UI" panose="020B0502040204020203" pitchFamily="34" charset="0"/>
              </a:rPr>
              <a:t> and loop interval. These variables avoid a loop in error detections, if a permanent error prevents a module from starting correctly. In the example of a restart checker, it has a maximum of three local error detections within 24 hours, before stopping the module, and triggering a failover to the other node if it is running the module.</a:t>
            </a:r>
            <a:endParaRPr lang="en-US" b="0" i="0" dirty="0">
              <a:solidFill>
                <a:srgbClr val="242424"/>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100">
                <a:latin typeface="Verdana" pitchFamily="34" charset="0"/>
                <a:ea typeface="Verdana" pitchFamily="34" charset="0"/>
                <a:cs typeface="Verdana" pitchFamily="34" charset="0"/>
              </a:rPr>
              <a:pPr/>
              <a:t>5</a:t>
            </a:fld>
            <a:endParaRPr lang="nl-NL" sz="11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62565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In summary, let's talk about the different types of checkers in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 we have the built-in checkers. These include heartbeat loss and recovery, and replication flow loss and recovery. The actions for these checkers are executed either by the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component itself, or by the failover machine following predefined failover rules.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Next, we have configurable checkers. These include firstly the err d checker, for process and service monitoring. The actions configured in this checker are directly executed by err d. Secondly, you have the checkers defined in the check tag, like INTF, IP, ping, </a:t>
            </a:r>
            <a:r>
              <a:rPr lang="en-US" b="0" i="0" u="none" strike="noStrike" dirty="0" err="1">
                <a:solidFill>
                  <a:srgbClr val="6A6A6A"/>
                </a:solidFill>
                <a:effectLst/>
                <a:latin typeface="Segoe UI" panose="020B0502040204020203" pitchFamily="34" charset="0"/>
              </a:rPr>
              <a:t>tcp</a:t>
            </a:r>
            <a:r>
              <a:rPr lang="en-US" b="0" i="0" u="none" strike="noStrike" dirty="0">
                <a:solidFill>
                  <a:srgbClr val="6A6A6A"/>
                </a:solidFill>
                <a:effectLst/>
                <a:latin typeface="Segoe UI" panose="020B0502040204020203" pitchFamily="34" charset="0"/>
              </a:rPr>
              <a:t>, module, </a:t>
            </a:r>
            <a:r>
              <a:rPr lang="en-US" b="0" i="0" u="none" strike="noStrike" dirty="0" err="1">
                <a:solidFill>
                  <a:srgbClr val="6A6A6A"/>
                </a:solidFill>
                <a:effectLst/>
                <a:latin typeface="Segoe UI" panose="020B0502040204020203" pitchFamily="34" charset="0"/>
              </a:rPr>
              <a:t>splitbrain</a:t>
            </a:r>
            <a:r>
              <a:rPr lang="en-US" b="0" i="0" u="none" strike="noStrike" dirty="0">
                <a:solidFill>
                  <a:srgbClr val="6A6A6A"/>
                </a:solidFill>
                <a:effectLst/>
                <a:latin typeface="Segoe UI" panose="020B0502040204020203" pitchFamily="34" charset="0"/>
              </a:rPr>
              <a:t>, and custom. The actions are executed by the failover machine according to failover rules and states of resources managed by these checkers.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Finally, failover rules can be redefined inside the failover tag of userconfig.xml. Default failover rules are provided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avoiding the need to configure this tag in most cases.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6</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3107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Let’s</a:t>
            </a:r>
            <a:r>
              <a:rPr lang="fr-FR" dirty="0"/>
              <a:t> </a:t>
            </a:r>
            <a:r>
              <a:rPr lang="fr-FR" dirty="0" err="1"/>
              <a:t>begin</a:t>
            </a:r>
            <a:r>
              <a:rPr lang="fr-FR" dirty="0"/>
              <a:t> </a:t>
            </a:r>
            <a:r>
              <a:rPr lang="fr-FR" dirty="0" err="1"/>
              <a:t>with</a:t>
            </a:r>
            <a:r>
              <a:rPr lang="fr-FR" dirty="0"/>
              <a:t> the </a:t>
            </a:r>
            <a:r>
              <a:rPr lang="fr-FR" dirty="0" err="1"/>
              <a:t>err</a:t>
            </a:r>
            <a:r>
              <a:rPr lang="fr-FR" dirty="0"/>
              <a:t> d checker configuration.</a:t>
            </a:r>
            <a:endParaRPr lang="en-US" dirty="0"/>
          </a:p>
        </p:txBody>
      </p:sp>
    </p:spTree>
    <p:extLst>
      <p:ext uri="{BB962C8B-B14F-4D97-AF65-F5344CB8AC3E}">
        <p14:creationId xmlns:p14="http://schemas.microsoft.com/office/powerpoint/2010/main" val="4120411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Within the err d tag, you can define processes or services to monitor.</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example, in the figure, the first proc tag and all the attributes that follow, defines the monitoring of my </a:t>
            </a:r>
            <a:r>
              <a:rPr lang="en-US" b="0" i="0" u="none" strike="noStrike" dirty="0" err="1">
                <a:solidFill>
                  <a:srgbClr val="6A6A6A"/>
                </a:solidFill>
                <a:effectLst/>
                <a:latin typeface="Segoe UI" panose="020B0502040204020203" pitchFamily="34" charset="0"/>
              </a:rPr>
              <a:t>sql</a:t>
            </a:r>
            <a:r>
              <a:rPr lang="en-US" b="0" i="0" u="none" strike="noStrike" dirty="0">
                <a:solidFill>
                  <a:srgbClr val="6A6A6A"/>
                </a:solidFill>
                <a:effectLst/>
                <a:latin typeface="Segoe UI" panose="020B0502040204020203" pitchFamily="34" charset="0"/>
              </a:rPr>
              <a:t> d.exe, on the primary node only, indicating that it is a process name and not a service name. The action is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if there is not at least one process with this name in the list of running processes on the primary node, the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action means there will be a failover to the other node if it is running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The second proc tag defines the monitoring of MySQL on the primary node, indicating that it is a service name, with a restart action if the service is not running. If this is the case, the restart action will restart the application locally on the node. If the restart does not resolve the issue after three attempts (the value of </a:t>
            </a:r>
            <a:r>
              <a:rPr lang="en-US" b="0" i="0" u="none" strike="noStrike" dirty="0" err="1">
                <a:solidFill>
                  <a:srgbClr val="6A6A6A"/>
                </a:solidFill>
                <a:effectLst/>
                <a:latin typeface="Segoe UI" panose="020B0502040204020203" pitchFamily="34" charset="0"/>
              </a:rPr>
              <a:t>maxloop</a:t>
            </a:r>
            <a:r>
              <a:rPr lang="en-US" b="0" i="0" u="none" strike="noStrike" dirty="0">
                <a:solidFill>
                  <a:srgbClr val="6A6A6A"/>
                </a:solidFill>
                <a:effectLst/>
                <a:latin typeface="Segoe UI" panose="020B0502040204020203" pitchFamily="34" charset="0"/>
              </a:rPr>
              <a:t>), the module will stop locally, and there will be a failover to the other server if it is running the module.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a farm module, you need to change the class from prim to both. The possible actions are restart, stop or </a:t>
            </a:r>
            <a:r>
              <a:rPr lang="en-US" b="0" i="0" u="none" strike="noStrike" dirty="0" err="1">
                <a:solidFill>
                  <a:srgbClr val="6A6A6A"/>
                </a:solidFill>
                <a:effectLst/>
                <a:latin typeface="Segoe UI" panose="020B0502040204020203" pitchFamily="34" charset="0"/>
              </a:rPr>
              <a:t>stopstart</a:t>
            </a:r>
            <a:r>
              <a:rPr lang="en-US" b="0" i="0" u="none" strike="noStrike" dirty="0">
                <a:solidFill>
                  <a:srgbClr val="6A6A6A"/>
                </a:solidFill>
                <a:effectLst/>
                <a:latin typeface="Segoe UI" panose="020B0502040204020203" pitchFamily="34" charset="0"/>
              </a:rPr>
              <a:t>. There is also </a:t>
            </a:r>
            <a:r>
              <a:rPr lang="en-US" b="0" i="0" u="none" strike="noStrike" dirty="0" err="1">
                <a:solidFill>
                  <a:srgbClr val="6A6A6A"/>
                </a:solidFill>
                <a:effectLst/>
                <a:latin typeface="Segoe UI" panose="020B0502040204020203" pitchFamily="34" charset="0"/>
              </a:rPr>
              <a:t>noaction</a:t>
            </a:r>
            <a:r>
              <a:rPr lang="en-US" b="0" i="0" u="none" strike="noStrike" dirty="0">
                <a:solidFill>
                  <a:srgbClr val="6A6A6A"/>
                </a:solidFill>
                <a:effectLst/>
                <a:latin typeface="Segoe UI" panose="020B0502040204020203" pitchFamily="34" charset="0"/>
              </a:rPr>
              <a:t> to just put a message in the module log for debugging purposes.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As shown in the first text box, a resource is associated to each proc tag, giving the state of the process and the service monitored by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For a full example, you can refer to the "soft  </a:t>
            </a:r>
            <a:r>
              <a:rPr lang="en-US" b="0" i="0" u="none" strike="noStrike" dirty="0" err="1">
                <a:solidFill>
                  <a:srgbClr val="6A6A6A"/>
                </a:solidFill>
                <a:effectLst/>
                <a:latin typeface="Segoe UI" panose="020B0502040204020203" pitchFamily="34" charset="0"/>
              </a:rPr>
              <a:t>errD.safe</a:t>
            </a:r>
            <a:r>
              <a:rPr lang="en-US" b="0" i="0" u="none" strike="noStrike" dirty="0">
                <a:solidFill>
                  <a:srgbClr val="6A6A6A"/>
                </a:solidFill>
                <a:effectLst/>
                <a:latin typeface="Segoe UI" panose="020B0502040204020203" pitchFamily="34" charset="0"/>
              </a:rPr>
              <a:t>" file.</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8</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37744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r>
              <a:rPr lang="en-US" b="0" i="0" u="none" strike="noStrike" dirty="0">
                <a:solidFill>
                  <a:srgbClr val="6A6A6A"/>
                </a:solidFill>
                <a:effectLst/>
                <a:latin typeface="Segoe UI" panose="020B0502040204020203" pitchFamily="34" charset="0"/>
              </a:rPr>
              <a:t>Let's examine the advanced parameters of the `</a:t>
            </a:r>
            <a:r>
              <a:rPr lang="en-US" b="0" i="0" u="none" strike="noStrike" dirty="0" err="1">
                <a:solidFill>
                  <a:srgbClr val="6A6A6A"/>
                </a:solidFill>
                <a:effectLst/>
                <a:latin typeface="Segoe UI" panose="020B0502040204020203" pitchFamily="34" charset="0"/>
              </a:rPr>
              <a:t>errD</a:t>
            </a:r>
            <a:r>
              <a:rPr lang="en-US" b="0" i="0" u="none" strike="noStrike" dirty="0">
                <a:solidFill>
                  <a:srgbClr val="6A6A6A"/>
                </a:solidFill>
                <a:effectLst/>
                <a:latin typeface="Segoe UI" panose="020B0502040204020203" pitchFamily="34" charset="0"/>
              </a:rPr>
              <a:t>` tag.</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Firstly, you can define the `</a:t>
            </a:r>
            <a:r>
              <a:rPr lang="en-US" b="0" i="0" u="none" strike="noStrike" dirty="0" err="1">
                <a:solidFill>
                  <a:srgbClr val="6A6A6A"/>
                </a:solidFill>
                <a:effectLst/>
                <a:latin typeface="Segoe UI" panose="020B0502040204020203" pitchFamily="34" charset="0"/>
              </a:rPr>
              <a:t>polltimer</a:t>
            </a:r>
            <a:r>
              <a:rPr lang="en-US" b="0" i="0" u="none" strike="noStrike" dirty="0">
                <a:solidFill>
                  <a:srgbClr val="6A6A6A"/>
                </a:solidFill>
                <a:effectLst/>
                <a:latin typeface="Segoe UI" panose="020B0502040204020203" pitchFamily="34" charset="0"/>
              </a:rPr>
              <a:t>` attribute, that specifies the frequency in seconds, at which `</a:t>
            </a:r>
            <a:r>
              <a:rPr lang="en-US" b="0" i="0" u="none" strike="noStrike" dirty="0" err="1">
                <a:solidFill>
                  <a:srgbClr val="6A6A6A"/>
                </a:solidFill>
                <a:effectLst/>
                <a:latin typeface="Segoe UI" panose="020B0502040204020203" pitchFamily="34" charset="0"/>
              </a:rPr>
              <a:t>errD</a:t>
            </a:r>
            <a:r>
              <a:rPr lang="en-US" b="0" i="0" u="none" strike="noStrike" dirty="0">
                <a:solidFill>
                  <a:srgbClr val="6A6A6A"/>
                </a:solidFill>
                <a:effectLst/>
                <a:latin typeface="Segoe UI" panose="020B0502040204020203" pitchFamily="34" charset="0"/>
              </a:rPr>
              <a:t>` checks monitored processes or services.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Secondly, you can define a regular expression in the `</a:t>
            </a:r>
            <a:r>
              <a:rPr lang="en-US" b="0" i="0" u="none" strike="noStrike" dirty="0" err="1">
                <a:solidFill>
                  <a:srgbClr val="6A6A6A"/>
                </a:solidFill>
                <a:effectLst/>
                <a:latin typeface="Segoe UI" panose="020B0502040204020203" pitchFamily="34" charset="0"/>
              </a:rPr>
              <a:t>arg</a:t>
            </a:r>
            <a:r>
              <a:rPr lang="en-US" b="0" i="0" u="none" strike="noStrike" dirty="0">
                <a:solidFill>
                  <a:srgbClr val="6A6A6A"/>
                </a:solidFill>
                <a:effectLst/>
                <a:latin typeface="Segoe UI" panose="020B0502040204020203" pitchFamily="34" charset="0"/>
              </a:rPr>
              <a:t> regex` attribute. This regex applies to the command name and the arguments of the running process. To list the command names and arguments of running processes,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provides a special </a:t>
            </a:r>
            <a:r>
              <a:rPr lang="en-US" b="0" i="0" u="none" strike="noStrike" dirty="0" err="1">
                <a:solidFill>
                  <a:srgbClr val="6A6A6A"/>
                </a:solidFill>
                <a:effectLst/>
                <a:latin typeface="Segoe UI" panose="020B0502040204020203" pitchFamily="34" charset="0"/>
              </a:rPr>
              <a:t>safekit</a:t>
            </a:r>
            <a:r>
              <a:rPr lang="en-US" b="0" i="0" u="none" strike="noStrike" dirty="0">
                <a:solidFill>
                  <a:srgbClr val="6A6A6A"/>
                </a:solidFill>
                <a:effectLst/>
                <a:latin typeface="Segoe UI" panose="020B0502040204020203" pitchFamily="34" charset="0"/>
              </a:rPr>
              <a:t> </a:t>
            </a:r>
            <a:r>
              <a:rPr lang="en-US" b="0" i="0" u="none" strike="noStrike" dirty="0" err="1">
                <a:solidFill>
                  <a:srgbClr val="6A6A6A"/>
                </a:solidFill>
                <a:effectLst/>
                <a:latin typeface="Segoe UI" panose="020B0502040204020203" pitchFamily="34" charset="0"/>
              </a:rPr>
              <a:t>processtree</a:t>
            </a:r>
            <a:r>
              <a:rPr lang="en-US" b="0" i="0" u="none" strike="noStrike" dirty="0">
                <a:solidFill>
                  <a:srgbClr val="6A6A6A"/>
                </a:solidFill>
                <a:effectLst/>
                <a:latin typeface="Segoe UI" panose="020B0502040204020203" pitchFamily="34" charset="0"/>
              </a:rPr>
              <a:t> command, displayed in the text box of the slide.</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Thirdly, an important attribute is the `start after` attribute. It is particularly useful, when the process or service being monitored, requires some time to start, before it can be effectively monitored. If the attribute is not set, monitoring begins immediately after the execution of the `start prim` script for a mirror module, or the `start both` script for a farm module. Otherwise, `start after` specifies a delay in monitoring the process or the service, measured in polling cycles. For example, with `</a:t>
            </a:r>
            <a:r>
              <a:rPr lang="en-US" b="0" i="0" u="none" strike="noStrike" dirty="0" err="1">
                <a:solidFill>
                  <a:srgbClr val="6A6A6A"/>
                </a:solidFill>
                <a:effectLst/>
                <a:latin typeface="Segoe UI" panose="020B0502040204020203" pitchFamily="34" charset="0"/>
              </a:rPr>
              <a:t>polltimer</a:t>
            </a:r>
            <a:r>
              <a:rPr lang="en-US" b="0" i="0" u="none" strike="noStrike" dirty="0">
                <a:solidFill>
                  <a:srgbClr val="6A6A6A"/>
                </a:solidFill>
                <a:effectLst/>
                <a:latin typeface="Segoe UI" panose="020B0502040204020203" pitchFamily="34" charset="0"/>
              </a:rPr>
              <a:t>` set to 30 seconds and `start after` set to 3, the delay will be 60 seconds.</a:t>
            </a:r>
            <a:endParaRPr lang="en-US" b="0" i="0" dirty="0">
              <a:solidFill>
                <a:srgbClr val="171717"/>
              </a:solidFill>
              <a:effectLst/>
              <a:latin typeface="Segoe UI" panose="020B0502040204020203" pitchFamily="34" charset="0"/>
            </a:endParaRPr>
          </a:p>
          <a:p>
            <a:pPr algn="l"/>
            <a:r>
              <a:rPr lang="en-US" b="0" i="0" u="none" strike="noStrike" dirty="0">
                <a:solidFill>
                  <a:srgbClr val="6A6A6A"/>
                </a:solidFill>
                <a:effectLst/>
                <a:latin typeface="Segoe UI" panose="020B0502040204020203" pitchFamily="34" charset="0"/>
              </a:rPr>
              <a:t>Fourthly, on Linux, you can set the `name regex` attribute. This attribute applies on the command name of the process, and not, on its arguments.</a:t>
            </a:r>
            <a:endParaRPr lang="en-US" b="0" i="0" dirty="0">
              <a:solidFill>
                <a:srgbClr val="171717"/>
              </a:solidFill>
              <a:effectLst/>
              <a:latin typeface="Segoe UI" panose="020B0502040204020203" pitchFamily="34" charset="0"/>
            </a:endParaRPr>
          </a:p>
        </p:txBody>
      </p:sp>
      <p:sp>
        <p:nvSpPr>
          <p:cNvPr id="4" name="Espace réservé du numéro de diapositive 3"/>
          <p:cNvSpPr>
            <a:spLocks noGrp="1"/>
          </p:cNvSpPr>
          <p:nvPr>
            <p:ph type="sldNum" sz="quarter" idx="5"/>
          </p:nvPr>
        </p:nvSpPr>
        <p:spPr/>
        <p:txBody>
          <a:bodyPr/>
          <a:lstStyle/>
          <a:p>
            <a:fld id="{AD910B12-E528-4D59-95AD-82AFC587F8BD}" type="slidenum">
              <a:rPr lang="nl-NL" sz="1000" smtClean="0">
                <a:latin typeface="Verdana" pitchFamily="34" charset="0"/>
                <a:ea typeface="Verdana" pitchFamily="34" charset="0"/>
                <a:cs typeface="Verdana" pitchFamily="34" charset="0"/>
              </a:rPr>
              <a:pPr/>
              <a:t>9</a:t>
            </a:fld>
            <a:endParaRPr lang="nl-NL" sz="1000" dirty="0">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55308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1.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eep blue">
    <p:spTree>
      <p:nvGrpSpPr>
        <p:cNvPr id="1" name=""/>
        <p:cNvGrpSpPr/>
        <p:nvPr/>
      </p:nvGrpSpPr>
      <p:grpSpPr>
        <a:xfrm>
          <a:off x="0" y="0"/>
          <a:ext cx="0" cy="0"/>
          <a:chOff x="0" y="0"/>
          <a:chExt cx="0" cy="0"/>
        </a:xfrm>
      </p:grpSpPr>
      <p:pic>
        <p:nvPicPr>
          <p:cNvPr id="4" name="Picture 3" descr="A picture containing logo&#10;&#10;Description automatically generated">
            <a:extLst>
              <a:ext uri="{FF2B5EF4-FFF2-40B4-BE49-F238E27FC236}">
                <a16:creationId xmlns:a16="http://schemas.microsoft.com/office/drawing/2014/main" id="{BF6968EE-29E2-08A4-4B9F-6B9725253E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421639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1" name="Text Placeholder 5">
            <a:extLst>
              <a:ext uri="{FF2B5EF4-FFF2-40B4-BE49-F238E27FC236}">
                <a16:creationId xmlns:a16="http://schemas.microsoft.com/office/drawing/2014/main" id="{0F61FD8B-EBAC-431F-8905-95E0C7426B9E}"/>
              </a:ext>
            </a:extLst>
          </p:cNvPr>
          <p:cNvSpPr>
            <a:spLocks noGrp="1"/>
          </p:cNvSpPr>
          <p:nvPr>
            <p:ph type="body" sz="quarter" idx="11"/>
          </p:nvPr>
        </p:nvSpPr>
        <p:spPr>
          <a:xfrm>
            <a:off x="316800" y="1316038"/>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74A7F2C9-5B52-4373-9742-E65FC6C6DD35}"/>
              </a:ext>
            </a:extLst>
          </p:cNvPr>
          <p:cNvSpPr>
            <a:spLocks noGrp="1"/>
          </p:cNvSpPr>
          <p:nvPr>
            <p:ph type="body" sz="quarter" idx="13"/>
          </p:nvPr>
        </p:nvSpPr>
        <p:spPr>
          <a:xfrm>
            <a:off x="6258231" y="1316037"/>
            <a:ext cx="5542569" cy="4637087"/>
          </a:xfrm>
          <a:prstGeom prst="rect">
            <a:avLst/>
          </a:prstGeom>
        </p:spPr>
        <p:txBody>
          <a:bodyPr vert="horz" lIns="91440" tIns="45720" rIns="91440" bIns="45720" rtlCol="0">
            <a:norm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868539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Text Placeholder 5">
            <a:extLst>
              <a:ext uri="{FF2B5EF4-FFF2-40B4-BE49-F238E27FC236}">
                <a16:creationId xmlns:a16="http://schemas.microsoft.com/office/drawing/2014/main" id="{6673F966-8056-4DE2-B799-EF36BC12AE93}"/>
              </a:ext>
            </a:extLst>
          </p:cNvPr>
          <p:cNvSpPr>
            <a:spLocks noGrp="1"/>
          </p:cNvSpPr>
          <p:nvPr>
            <p:ph type="body" sz="quarter" idx="11"/>
          </p:nvPr>
        </p:nvSpPr>
        <p:spPr>
          <a:xfrm>
            <a:off x="316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3" name="Text Placeholder 5">
            <a:extLst>
              <a:ext uri="{FF2B5EF4-FFF2-40B4-BE49-F238E27FC236}">
                <a16:creationId xmlns:a16="http://schemas.microsoft.com/office/drawing/2014/main" id="{DDD60F31-EC58-4827-AE70-2A037AD8A328}"/>
              </a:ext>
            </a:extLst>
          </p:cNvPr>
          <p:cNvSpPr>
            <a:spLocks noGrp="1"/>
          </p:cNvSpPr>
          <p:nvPr>
            <p:ph type="body" sz="quarter" idx="16"/>
          </p:nvPr>
        </p:nvSpPr>
        <p:spPr>
          <a:xfrm>
            <a:off x="4258800" y="1316038"/>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
        <p:nvSpPr>
          <p:cNvPr id="18" name="Text Placeholder 5">
            <a:extLst>
              <a:ext uri="{FF2B5EF4-FFF2-40B4-BE49-F238E27FC236}">
                <a16:creationId xmlns:a16="http://schemas.microsoft.com/office/drawing/2014/main" id="{EF2B20C0-85C2-4DF4-A44F-BC3996D47AF6}"/>
              </a:ext>
            </a:extLst>
          </p:cNvPr>
          <p:cNvSpPr>
            <a:spLocks noGrp="1"/>
          </p:cNvSpPr>
          <p:nvPr>
            <p:ph type="body" sz="quarter" idx="17"/>
          </p:nvPr>
        </p:nvSpPr>
        <p:spPr>
          <a:xfrm>
            <a:off x="8200800" y="1316037"/>
            <a:ext cx="3600000"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158502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 small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6750477"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6750477"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7334885" y="471915"/>
            <a:ext cx="4464910"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9" name="Text Placeholder 5">
            <a:extLst>
              <a:ext uri="{FF2B5EF4-FFF2-40B4-BE49-F238E27FC236}">
                <a16:creationId xmlns:a16="http://schemas.microsoft.com/office/drawing/2014/main" id="{26BC8A62-F5B1-434F-9116-260E0EED5724}"/>
              </a:ext>
            </a:extLst>
          </p:cNvPr>
          <p:cNvSpPr>
            <a:spLocks noGrp="1"/>
          </p:cNvSpPr>
          <p:nvPr>
            <p:ph type="body" sz="quarter" idx="11"/>
          </p:nvPr>
        </p:nvSpPr>
        <p:spPr>
          <a:xfrm>
            <a:off x="316800" y="1316038"/>
            <a:ext cx="5677192"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2438465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 big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4181414"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4182375"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Picture Placeholder 5">
            <a:extLst>
              <a:ext uri="{FF2B5EF4-FFF2-40B4-BE49-F238E27FC236}">
                <a16:creationId xmlns:a16="http://schemas.microsoft.com/office/drawing/2014/main" id="{37581D1D-5EAE-4A54-A05E-CABE73051D3B}"/>
              </a:ext>
            </a:extLst>
          </p:cNvPr>
          <p:cNvSpPr>
            <a:spLocks noGrp="1"/>
          </p:cNvSpPr>
          <p:nvPr>
            <p:ph type="pic" sz="quarter" idx="14" hasCustomPrompt="1"/>
          </p:nvPr>
        </p:nvSpPr>
        <p:spPr>
          <a:xfrm>
            <a:off x="4913419" y="471915"/>
            <a:ext cx="6885414" cy="5481210"/>
          </a:xfrm>
          <a:prstGeom prst="roundRect">
            <a:avLst>
              <a:gd name="adj" fmla="val 1612"/>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8" name="Text Placeholder 5">
            <a:extLst>
              <a:ext uri="{FF2B5EF4-FFF2-40B4-BE49-F238E27FC236}">
                <a16:creationId xmlns:a16="http://schemas.microsoft.com/office/drawing/2014/main" id="{FB9542F9-32A5-410D-9629-E8AEBA046707}"/>
              </a:ext>
            </a:extLst>
          </p:cNvPr>
          <p:cNvSpPr>
            <a:spLocks noGrp="1"/>
          </p:cNvSpPr>
          <p:nvPr>
            <p:ph type="body" sz="quarter" idx="11"/>
          </p:nvPr>
        </p:nvSpPr>
        <p:spPr>
          <a:xfrm>
            <a:off x="316800" y="1316038"/>
            <a:ext cx="4181414"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420889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lumn - chart r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5420705" y="1316764"/>
            <a:ext cx="6380095"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056049E1-8871-4DD9-80BA-F04283E24506}"/>
              </a:ext>
            </a:extLst>
          </p:cNvPr>
          <p:cNvSpPr>
            <a:spLocks noGrp="1"/>
          </p:cNvSpPr>
          <p:nvPr>
            <p:ph type="body" sz="quarter" idx="11"/>
          </p:nvPr>
        </p:nvSpPr>
        <p:spPr>
          <a:xfrm>
            <a:off x="316800" y="1316038"/>
            <a:ext cx="4707669" cy="4637087"/>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95954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column - chart lef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7" name="Chart Placeholder 6">
            <a:extLst>
              <a:ext uri="{FF2B5EF4-FFF2-40B4-BE49-F238E27FC236}">
                <a16:creationId xmlns:a16="http://schemas.microsoft.com/office/drawing/2014/main" id="{6C72E7BA-6D3C-4D6A-9EA0-061F3E9E8324}"/>
              </a:ext>
            </a:extLst>
          </p:cNvPr>
          <p:cNvSpPr>
            <a:spLocks noGrp="1"/>
          </p:cNvSpPr>
          <p:nvPr>
            <p:ph type="chart" sz="quarter" idx="15" hasCustomPrompt="1"/>
          </p:nvPr>
        </p:nvSpPr>
        <p:spPr>
          <a:xfrm>
            <a:off x="414338" y="1316764"/>
            <a:ext cx="5037248" cy="4636563"/>
          </a:xfrm>
          <a:prstGeom prst="rect">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Placeholder for chart</a:t>
            </a:r>
            <a:endParaRPr lang="nl-NL" dirty="0"/>
          </a:p>
        </p:txBody>
      </p:sp>
      <p:sp>
        <p:nvSpPr>
          <p:cNvPr id="8" name="Text Placeholder 5">
            <a:extLst>
              <a:ext uri="{FF2B5EF4-FFF2-40B4-BE49-F238E27FC236}">
                <a16:creationId xmlns:a16="http://schemas.microsoft.com/office/drawing/2014/main" id="{DDA4C3D8-8F24-457D-A0D3-C853BE2888F2}"/>
              </a:ext>
            </a:extLst>
          </p:cNvPr>
          <p:cNvSpPr>
            <a:spLocks noGrp="1"/>
          </p:cNvSpPr>
          <p:nvPr>
            <p:ph type="body" sz="quarter" idx="11"/>
          </p:nvPr>
        </p:nvSpPr>
        <p:spPr>
          <a:xfrm>
            <a:off x="6188704" y="1316503"/>
            <a:ext cx="5612095" cy="4636563"/>
          </a:xfrm>
          <a:prstGeom prst="rect">
            <a:avLst/>
          </a:prstGeom>
        </p:spPr>
        <p:txBody>
          <a:bodyPr/>
          <a:lstStyle>
            <a:lvl1pPr marL="0" indent="0">
              <a:buNone/>
              <a:defRPr>
                <a:solidFill>
                  <a:srgbClr val="000000"/>
                </a:solidFill>
              </a:defRPr>
            </a:lvl1pPr>
          </a:lstStyle>
          <a:p>
            <a:pPr lvl="0"/>
            <a:r>
              <a:rPr lang="fr-FR"/>
              <a:t>Cliquez pour modifier les styles du texte du masque</a:t>
            </a:r>
          </a:p>
        </p:txBody>
      </p:sp>
    </p:spTree>
    <p:extLst>
      <p:ext uri="{BB962C8B-B14F-4D97-AF65-F5344CB8AC3E}">
        <p14:creationId xmlns:p14="http://schemas.microsoft.com/office/powerpoint/2010/main" val="3284397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image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10" name="Picture Placeholder 5">
            <a:extLst>
              <a:ext uri="{FF2B5EF4-FFF2-40B4-BE49-F238E27FC236}">
                <a16:creationId xmlns:a16="http://schemas.microsoft.com/office/drawing/2014/main" id="{4DA07A1E-7E43-40F2-95A9-1DAE8473B2B8}"/>
              </a:ext>
            </a:extLst>
          </p:cNvPr>
          <p:cNvSpPr>
            <a:spLocks noGrp="1"/>
          </p:cNvSpPr>
          <p:nvPr>
            <p:ph type="pic" sz="quarter" idx="14" hasCustomPrompt="1"/>
          </p:nvPr>
        </p:nvSpPr>
        <p:spPr>
          <a:xfrm>
            <a:off x="41433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0" name="Picture Placeholder 5">
            <a:extLst>
              <a:ext uri="{FF2B5EF4-FFF2-40B4-BE49-F238E27FC236}">
                <a16:creationId xmlns:a16="http://schemas.microsoft.com/office/drawing/2014/main" id="{BA3582E0-15F7-4939-B5EE-0DCB1F5EB669}"/>
              </a:ext>
            </a:extLst>
          </p:cNvPr>
          <p:cNvSpPr>
            <a:spLocks noGrp="1"/>
          </p:cNvSpPr>
          <p:nvPr>
            <p:ph type="pic" sz="quarter" idx="20" hasCustomPrompt="1"/>
          </p:nvPr>
        </p:nvSpPr>
        <p:spPr>
          <a:xfrm>
            <a:off x="6292518" y="1429965"/>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4" name="Picture Placeholder 5">
            <a:extLst>
              <a:ext uri="{FF2B5EF4-FFF2-40B4-BE49-F238E27FC236}">
                <a16:creationId xmlns:a16="http://schemas.microsoft.com/office/drawing/2014/main" id="{B75F2EC0-3A73-4ED4-A42B-B55C74D832F1}"/>
              </a:ext>
            </a:extLst>
          </p:cNvPr>
          <p:cNvSpPr>
            <a:spLocks noGrp="1"/>
          </p:cNvSpPr>
          <p:nvPr>
            <p:ph type="pic" sz="quarter" idx="22" hasCustomPrompt="1"/>
          </p:nvPr>
        </p:nvSpPr>
        <p:spPr>
          <a:xfrm>
            <a:off x="41433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26" name="Picture Placeholder 5">
            <a:extLst>
              <a:ext uri="{FF2B5EF4-FFF2-40B4-BE49-F238E27FC236}">
                <a16:creationId xmlns:a16="http://schemas.microsoft.com/office/drawing/2014/main" id="{5AF3F779-9DC3-4AAF-AE3B-9FE0C5FA02B0}"/>
              </a:ext>
            </a:extLst>
          </p:cNvPr>
          <p:cNvSpPr>
            <a:spLocks noGrp="1"/>
          </p:cNvSpPr>
          <p:nvPr>
            <p:ph type="pic" sz="quarter" idx="24" hasCustomPrompt="1"/>
          </p:nvPr>
        </p:nvSpPr>
        <p:spPr>
          <a:xfrm>
            <a:off x="6292518" y="3826923"/>
            <a:ext cx="2070313" cy="2130358"/>
          </a:xfrm>
          <a:prstGeom prst="roundRect">
            <a:avLst>
              <a:gd name="adj" fmla="val 6780"/>
            </a:avLst>
          </a:prstGeom>
        </p:spPr>
        <p:txBody>
          <a:bodyPr anchor="ctr">
            <a:normAutofit/>
          </a:bodyPr>
          <a:lstStyle>
            <a:lvl1pPr marL="0" indent="0" algn="ctr">
              <a:buNone/>
              <a:defRPr sz="1600">
                <a:solidFill>
                  <a:srgbClr val="000000"/>
                </a:solidFill>
                <a:latin typeface="Montserrat" panose="00000500000000000000" pitchFamily="2" charset="0"/>
              </a:defRPr>
            </a:lvl1pPr>
          </a:lstStyle>
          <a:p>
            <a:r>
              <a:rPr lang="en-NL" dirty="0"/>
              <a:t>Click here to add an image</a:t>
            </a:r>
          </a:p>
          <a:p>
            <a:endParaRPr lang="en-NL" dirty="0"/>
          </a:p>
          <a:p>
            <a:endParaRPr lang="en-NL" dirty="0"/>
          </a:p>
        </p:txBody>
      </p:sp>
      <p:sp>
        <p:nvSpPr>
          <p:cNvPr id="14" name="Text Placeholder 4">
            <a:extLst>
              <a:ext uri="{FF2B5EF4-FFF2-40B4-BE49-F238E27FC236}">
                <a16:creationId xmlns:a16="http://schemas.microsoft.com/office/drawing/2014/main" id="{033AC978-A238-4386-8624-0CCD5A155122}"/>
              </a:ext>
            </a:extLst>
          </p:cNvPr>
          <p:cNvSpPr>
            <a:spLocks noGrp="1"/>
          </p:cNvSpPr>
          <p:nvPr>
            <p:ph type="body" sz="quarter" idx="38"/>
          </p:nvPr>
        </p:nvSpPr>
        <p:spPr bwMode="invGray">
          <a:xfrm>
            <a:off x="2805716"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7" name="Text Placeholder 4">
            <a:extLst>
              <a:ext uri="{FF2B5EF4-FFF2-40B4-BE49-F238E27FC236}">
                <a16:creationId xmlns:a16="http://schemas.microsoft.com/office/drawing/2014/main" id="{47AFCE78-5C36-44C8-91C8-92D9BA8B2A07}"/>
              </a:ext>
            </a:extLst>
          </p:cNvPr>
          <p:cNvSpPr>
            <a:spLocks noGrp="1"/>
          </p:cNvSpPr>
          <p:nvPr>
            <p:ph type="body" sz="quarter" idx="39"/>
          </p:nvPr>
        </p:nvSpPr>
        <p:spPr bwMode="invGray">
          <a:xfrm>
            <a:off x="2805716"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18" name="Text Placeholder 4">
            <a:extLst>
              <a:ext uri="{FF2B5EF4-FFF2-40B4-BE49-F238E27FC236}">
                <a16:creationId xmlns:a16="http://schemas.microsoft.com/office/drawing/2014/main" id="{B1908094-B0A8-4A77-A781-2F7092A350B6}"/>
              </a:ext>
            </a:extLst>
          </p:cNvPr>
          <p:cNvSpPr>
            <a:spLocks noGrp="1"/>
          </p:cNvSpPr>
          <p:nvPr>
            <p:ph type="body" sz="quarter" idx="40"/>
          </p:nvPr>
        </p:nvSpPr>
        <p:spPr bwMode="invGray">
          <a:xfrm>
            <a:off x="8668800" y="1429965"/>
            <a:ext cx="3132000" cy="2130358"/>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FBDCD943-E55C-4177-BFF5-0964EED39798}"/>
              </a:ext>
            </a:extLst>
          </p:cNvPr>
          <p:cNvSpPr>
            <a:spLocks noGrp="1"/>
          </p:cNvSpPr>
          <p:nvPr>
            <p:ph type="body" sz="quarter" idx="41"/>
          </p:nvPr>
        </p:nvSpPr>
        <p:spPr bwMode="invGray">
          <a:xfrm>
            <a:off x="8668800"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505804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31256"/>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954444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highlight blocks centered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3869489"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3833087" y="3847180"/>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4064487"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4064487" y="4049837"/>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14195"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14195"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09193"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09193"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316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316799" y="3847180"/>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706082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ocks with title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7" name="Text Placeholder 4">
            <a:extLst>
              <a:ext uri="{FF2B5EF4-FFF2-40B4-BE49-F238E27FC236}">
                <a16:creationId xmlns:a16="http://schemas.microsoft.com/office/drawing/2014/main" id="{D2459CEC-A4CF-4DD4-81E8-93B3A5F65365}"/>
              </a:ext>
            </a:extLst>
          </p:cNvPr>
          <p:cNvSpPr>
            <a:spLocks noGrp="1"/>
          </p:cNvSpPr>
          <p:nvPr>
            <p:ph type="body" sz="quarter" idx="37"/>
          </p:nvPr>
        </p:nvSpPr>
        <p:spPr bwMode="invGray">
          <a:xfrm>
            <a:off x="808836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8741328C-C085-4599-8E8E-9F2675721AAB}"/>
              </a:ext>
            </a:extLst>
          </p:cNvPr>
          <p:cNvSpPr>
            <a:spLocks noGrp="1"/>
          </p:cNvSpPr>
          <p:nvPr>
            <p:ph type="body" sz="quarter" idx="39"/>
          </p:nvPr>
        </p:nvSpPr>
        <p:spPr bwMode="invGray">
          <a:xfrm>
            <a:off x="8088365"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4BC0F70D-170B-4864-9328-0FB2F231130D}"/>
              </a:ext>
            </a:extLst>
          </p:cNvPr>
          <p:cNvSpPr>
            <a:spLocks noGrp="1"/>
          </p:cNvSpPr>
          <p:nvPr>
            <p:ph type="body" sz="quarter" idx="42"/>
          </p:nvPr>
        </p:nvSpPr>
        <p:spPr bwMode="invGray">
          <a:xfrm>
            <a:off x="316800"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0" name="Text Placeholder 4">
            <a:extLst>
              <a:ext uri="{FF2B5EF4-FFF2-40B4-BE49-F238E27FC236}">
                <a16:creationId xmlns:a16="http://schemas.microsoft.com/office/drawing/2014/main" id="{36370263-69FE-4CD9-9FFD-457F6EC1ED91}"/>
              </a:ext>
            </a:extLst>
          </p:cNvPr>
          <p:cNvSpPr>
            <a:spLocks noGrp="1"/>
          </p:cNvSpPr>
          <p:nvPr>
            <p:ph type="body" sz="quarter" idx="43"/>
          </p:nvPr>
        </p:nvSpPr>
        <p:spPr bwMode="invGray">
          <a:xfrm>
            <a:off x="316800"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3" name="Text Placeholder 4">
            <a:extLst>
              <a:ext uri="{FF2B5EF4-FFF2-40B4-BE49-F238E27FC236}">
                <a16:creationId xmlns:a16="http://schemas.microsoft.com/office/drawing/2014/main" id="{2EF3C9B2-76EC-4D51-8D58-B549BD2659BB}"/>
              </a:ext>
            </a:extLst>
          </p:cNvPr>
          <p:cNvSpPr>
            <a:spLocks noGrp="1"/>
          </p:cNvSpPr>
          <p:nvPr>
            <p:ph type="body" sz="quarter" idx="46"/>
          </p:nvPr>
        </p:nvSpPr>
        <p:spPr bwMode="invGray">
          <a:xfrm>
            <a:off x="4184726" y="1439605"/>
            <a:ext cx="3712434"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4" name="Text Placeholder 4">
            <a:extLst>
              <a:ext uri="{FF2B5EF4-FFF2-40B4-BE49-F238E27FC236}">
                <a16:creationId xmlns:a16="http://schemas.microsoft.com/office/drawing/2014/main" id="{6073B89A-ABDB-42BA-B930-F2CDCAD2D5F5}"/>
              </a:ext>
            </a:extLst>
          </p:cNvPr>
          <p:cNvSpPr>
            <a:spLocks noGrp="1"/>
          </p:cNvSpPr>
          <p:nvPr>
            <p:ph type="body" sz="quarter" idx="47"/>
          </p:nvPr>
        </p:nvSpPr>
        <p:spPr bwMode="invGray">
          <a:xfrm>
            <a:off x="4184726" y="3813858"/>
            <a:ext cx="3712435" cy="312176"/>
          </a:xfrm>
          <a:prstGeom prst="rect">
            <a:avLst/>
          </a:prstGeom>
        </p:spPr>
        <p:txBody>
          <a:bodyPr>
            <a:normAutofit/>
          </a:bodyPr>
          <a:lstStyle>
            <a:lvl1pPr marL="0" indent="0">
              <a:buNone/>
              <a:defRPr sz="1400">
                <a:solidFill>
                  <a:srgbClr val="2D2D2D"/>
                </a:solidFill>
                <a:latin typeface="Montserrat SemiBold" pitchFamily="2" charset="0"/>
              </a:defRPr>
            </a:lvl1pPr>
          </a:lstStyle>
          <a:p>
            <a:pPr lvl="0"/>
            <a:r>
              <a:rPr lang="fr-FR"/>
              <a:t>Cliquez pour modifier les styles du texte du masque</a:t>
            </a:r>
          </a:p>
        </p:txBody>
      </p:sp>
      <p:sp>
        <p:nvSpPr>
          <p:cNvPr id="45" name="Text Placeholder 4">
            <a:extLst>
              <a:ext uri="{FF2B5EF4-FFF2-40B4-BE49-F238E27FC236}">
                <a16:creationId xmlns:a16="http://schemas.microsoft.com/office/drawing/2014/main" id="{320C2A9B-1446-42B5-9866-6A529B7EB425}"/>
              </a:ext>
            </a:extLst>
          </p:cNvPr>
          <p:cNvSpPr>
            <a:spLocks noGrp="1"/>
          </p:cNvSpPr>
          <p:nvPr>
            <p:ph type="body" sz="quarter" idx="48"/>
          </p:nvPr>
        </p:nvSpPr>
        <p:spPr bwMode="invGray">
          <a:xfrm>
            <a:off x="316800"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6" name="Text Placeholder 4">
            <a:extLst>
              <a:ext uri="{FF2B5EF4-FFF2-40B4-BE49-F238E27FC236}">
                <a16:creationId xmlns:a16="http://schemas.microsoft.com/office/drawing/2014/main" id="{C5F06084-AC16-49C2-BFAC-0A404A7435D0}"/>
              </a:ext>
            </a:extLst>
          </p:cNvPr>
          <p:cNvSpPr>
            <a:spLocks noGrp="1"/>
          </p:cNvSpPr>
          <p:nvPr>
            <p:ph type="body" sz="quarter" idx="49"/>
          </p:nvPr>
        </p:nvSpPr>
        <p:spPr bwMode="invGray">
          <a:xfrm>
            <a:off x="316800"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8" name="Text Placeholder 4">
            <a:extLst>
              <a:ext uri="{FF2B5EF4-FFF2-40B4-BE49-F238E27FC236}">
                <a16:creationId xmlns:a16="http://schemas.microsoft.com/office/drawing/2014/main" id="{45397D41-59D2-4B16-B530-4079DF1ED91A}"/>
              </a:ext>
            </a:extLst>
          </p:cNvPr>
          <p:cNvSpPr>
            <a:spLocks noGrp="1"/>
          </p:cNvSpPr>
          <p:nvPr>
            <p:ph type="body" sz="quarter" idx="50"/>
          </p:nvPr>
        </p:nvSpPr>
        <p:spPr bwMode="invGray">
          <a:xfrm>
            <a:off x="4184726"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49" name="Text Placeholder 4">
            <a:extLst>
              <a:ext uri="{FF2B5EF4-FFF2-40B4-BE49-F238E27FC236}">
                <a16:creationId xmlns:a16="http://schemas.microsoft.com/office/drawing/2014/main" id="{6877C2CE-0D3D-4F51-B4FB-44CA0AC4CDE8}"/>
              </a:ext>
            </a:extLst>
          </p:cNvPr>
          <p:cNvSpPr>
            <a:spLocks noGrp="1"/>
          </p:cNvSpPr>
          <p:nvPr>
            <p:ph type="body" sz="quarter" idx="51"/>
          </p:nvPr>
        </p:nvSpPr>
        <p:spPr bwMode="invGray">
          <a:xfrm>
            <a:off x="4184726"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0" name="Text Placeholder 4">
            <a:extLst>
              <a:ext uri="{FF2B5EF4-FFF2-40B4-BE49-F238E27FC236}">
                <a16:creationId xmlns:a16="http://schemas.microsoft.com/office/drawing/2014/main" id="{5D027021-1D69-4E2B-AA72-76DABF09EC76}"/>
              </a:ext>
            </a:extLst>
          </p:cNvPr>
          <p:cNvSpPr>
            <a:spLocks noGrp="1"/>
          </p:cNvSpPr>
          <p:nvPr>
            <p:ph type="body" sz="quarter" idx="52"/>
          </p:nvPr>
        </p:nvSpPr>
        <p:spPr bwMode="invGray">
          <a:xfrm>
            <a:off x="8088367" y="1836750"/>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51" name="Text Placeholder 4">
            <a:extLst>
              <a:ext uri="{FF2B5EF4-FFF2-40B4-BE49-F238E27FC236}">
                <a16:creationId xmlns:a16="http://schemas.microsoft.com/office/drawing/2014/main" id="{FF652AAD-B456-43BF-B19B-120FF398F9C1}"/>
              </a:ext>
            </a:extLst>
          </p:cNvPr>
          <p:cNvSpPr>
            <a:spLocks noGrp="1"/>
          </p:cNvSpPr>
          <p:nvPr>
            <p:ph type="body" sz="quarter" idx="53"/>
          </p:nvPr>
        </p:nvSpPr>
        <p:spPr bwMode="invGray">
          <a:xfrm>
            <a:off x="8088367" y="4216115"/>
            <a:ext cx="3712433" cy="1749093"/>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97599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1352192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r block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4681353"/>
          </a:xfrm>
          <a:prstGeom prst="roundRect">
            <a:avLst>
              <a:gd name="adj" fmla="val 6076"/>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4681353"/>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878695"/>
            <a:ext cx="2457977" cy="406071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849969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0785530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4483260" y="1386659"/>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8548673" y="1386660"/>
            <a:ext cx="323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1384" y="1481550"/>
            <a:ext cx="2952925" cy="312176"/>
          </a:xfrm>
          <a:prstGeom prst="rect">
            <a:avLst/>
          </a:prstGeom>
        </p:spPr>
        <p:txBody>
          <a:bodyPr lIns="90000" tIns="46800" rIns="90000" bIns="46800"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1846"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4627259"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4627259"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8692672" y="1481550"/>
            <a:ext cx="2952000"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8692672" y="1983505"/>
            <a:ext cx="29520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657607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3291456"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Rectangle: Rounded Corners 21">
            <a:extLst>
              <a:ext uri="{FF2B5EF4-FFF2-40B4-BE49-F238E27FC236}">
                <a16:creationId xmlns:a16="http://schemas.microsoft.com/office/drawing/2014/main" id="{6B76ECF3-ABC9-4360-9A82-4F41E3655D43}"/>
              </a:ext>
            </a:extLst>
          </p:cNvPr>
          <p:cNvSpPr/>
          <p:nvPr/>
        </p:nvSpPr>
        <p:spPr>
          <a:xfrm>
            <a:off x="6165065"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ectangle: Rounded Corners 22">
            <a:extLst>
              <a:ext uri="{FF2B5EF4-FFF2-40B4-BE49-F238E27FC236}">
                <a16:creationId xmlns:a16="http://schemas.microsoft.com/office/drawing/2014/main" id="{2E8E96AE-E249-4716-9137-DA93C7E53D0E}"/>
              </a:ext>
            </a:extLst>
          </p:cNvPr>
          <p:cNvSpPr/>
          <p:nvPr/>
        </p:nvSpPr>
        <p:spPr>
          <a:xfrm>
            <a:off x="9038673" y="1376740"/>
            <a:ext cx="2749999"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63857"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63858"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3437466"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437467"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2" name="Text Placeholder 4">
            <a:extLst>
              <a:ext uri="{FF2B5EF4-FFF2-40B4-BE49-F238E27FC236}">
                <a16:creationId xmlns:a16="http://schemas.microsoft.com/office/drawing/2014/main" id="{F2DDC885-AC07-439F-BC77-A4C9B911E7E5}"/>
              </a:ext>
            </a:extLst>
          </p:cNvPr>
          <p:cNvSpPr>
            <a:spLocks noGrp="1"/>
          </p:cNvSpPr>
          <p:nvPr userDrawn="1">
            <p:ph type="body" sz="quarter" idx="51"/>
          </p:nvPr>
        </p:nvSpPr>
        <p:spPr bwMode="invGray">
          <a:xfrm>
            <a:off x="6311075"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311076"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2" name="Text Placeholder 4">
            <a:extLst>
              <a:ext uri="{FF2B5EF4-FFF2-40B4-BE49-F238E27FC236}">
                <a16:creationId xmlns:a16="http://schemas.microsoft.com/office/drawing/2014/main" id="{3D2A8777-0FD1-4F0D-BDA3-82FBFC3C711F}"/>
              </a:ext>
            </a:extLst>
          </p:cNvPr>
          <p:cNvSpPr>
            <a:spLocks noGrp="1"/>
          </p:cNvSpPr>
          <p:nvPr userDrawn="1">
            <p:ph type="body" sz="quarter" idx="53"/>
          </p:nvPr>
        </p:nvSpPr>
        <p:spPr bwMode="invGray">
          <a:xfrm>
            <a:off x="9184683" y="1481550"/>
            <a:ext cx="245797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184684" y="1983505"/>
            <a:ext cx="2457977"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489738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ored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4" name="Rectangle: Rounded Corners 23">
            <a:extLst>
              <a:ext uri="{FF2B5EF4-FFF2-40B4-BE49-F238E27FC236}">
                <a16:creationId xmlns:a16="http://schemas.microsoft.com/office/drawing/2014/main" id="{84EEE4F9-1953-4BE2-AAB6-AF624FA0F7FE}"/>
              </a:ext>
            </a:extLst>
          </p:cNvPr>
          <p:cNvSpPr/>
          <p:nvPr userDrawn="1"/>
        </p:nvSpPr>
        <p:spPr>
          <a:xfrm>
            <a:off x="417847" y="1376137"/>
            <a:ext cx="3600000" cy="4554881"/>
          </a:xfrm>
          <a:prstGeom prst="roundRect">
            <a:avLst>
              <a:gd name="adj" fmla="val 3617"/>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5" name="Rectangle: Rounded Corners 24">
            <a:extLst>
              <a:ext uri="{FF2B5EF4-FFF2-40B4-BE49-F238E27FC236}">
                <a16:creationId xmlns:a16="http://schemas.microsoft.com/office/drawing/2014/main" id="{1FC0C31A-EADE-475B-8659-B247694C8156}"/>
              </a:ext>
            </a:extLst>
          </p:cNvPr>
          <p:cNvSpPr/>
          <p:nvPr userDrawn="1"/>
        </p:nvSpPr>
        <p:spPr>
          <a:xfrm>
            <a:off x="4318095" y="1376136"/>
            <a:ext cx="3600000" cy="4554881"/>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6" name="Rectangle: Rounded Corners 25">
            <a:extLst>
              <a:ext uri="{FF2B5EF4-FFF2-40B4-BE49-F238E27FC236}">
                <a16:creationId xmlns:a16="http://schemas.microsoft.com/office/drawing/2014/main" id="{C783D2F0-C63F-4ED3-B982-C7543245DEE7}"/>
              </a:ext>
            </a:extLst>
          </p:cNvPr>
          <p:cNvSpPr/>
          <p:nvPr userDrawn="1"/>
        </p:nvSpPr>
        <p:spPr>
          <a:xfrm>
            <a:off x="8218343" y="1376135"/>
            <a:ext cx="3600000" cy="4554881"/>
          </a:xfrm>
          <a:prstGeom prst="roundRect">
            <a:avLst>
              <a:gd name="adj" fmla="val 3617"/>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2D2D2D"/>
              </a:solidFill>
            </a:endParaRPr>
          </a:p>
        </p:txBody>
      </p:sp>
      <p:sp>
        <p:nvSpPr>
          <p:cNvPr id="27" name="Text Placeholder 20">
            <a:extLst>
              <a:ext uri="{FF2B5EF4-FFF2-40B4-BE49-F238E27FC236}">
                <a16:creationId xmlns:a16="http://schemas.microsoft.com/office/drawing/2014/main" id="{0DDB1D8F-E5AF-4D25-B6DF-68652F4E84D3}"/>
              </a:ext>
            </a:extLst>
          </p:cNvPr>
          <p:cNvSpPr>
            <a:spLocks noGrp="1"/>
          </p:cNvSpPr>
          <p:nvPr>
            <p:ph type="body" sz="quarter" idx="16"/>
          </p:nvPr>
        </p:nvSpPr>
        <p:spPr>
          <a:xfrm>
            <a:off x="499378" y="1479121"/>
            <a:ext cx="3436938" cy="352271"/>
          </a:xfrm>
          <a:prstGeom prst="rect">
            <a:avLst/>
          </a:prstGeom>
        </p:spPr>
        <p:txBody>
          <a:bodyPr>
            <a:normAutofit/>
          </a:bodyPr>
          <a:lstStyle>
            <a:lvl1pPr marL="0" indent="0" algn="l">
              <a:buNone/>
              <a:defRPr sz="1600">
                <a:solidFill>
                  <a:schemeClr val="bg1"/>
                </a:solidFill>
                <a:latin typeface="Montserrat SemiBold" pitchFamily="2" charset="0"/>
              </a:defRPr>
            </a:lvl1pPr>
          </a:lstStyle>
          <a:p>
            <a:pPr lvl="0"/>
            <a:r>
              <a:rPr lang="fr-FR"/>
              <a:t>Cliquez pour modifier les styles du texte du masque</a:t>
            </a:r>
          </a:p>
        </p:txBody>
      </p:sp>
      <p:sp>
        <p:nvSpPr>
          <p:cNvPr id="28" name="Text Placeholder 20">
            <a:extLst>
              <a:ext uri="{FF2B5EF4-FFF2-40B4-BE49-F238E27FC236}">
                <a16:creationId xmlns:a16="http://schemas.microsoft.com/office/drawing/2014/main" id="{A7F0CE21-4019-4FC6-A3A0-36B6B7A8C518}"/>
              </a:ext>
            </a:extLst>
          </p:cNvPr>
          <p:cNvSpPr>
            <a:spLocks noGrp="1"/>
          </p:cNvSpPr>
          <p:nvPr>
            <p:ph type="body" sz="quarter" idx="17"/>
          </p:nvPr>
        </p:nvSpPr>
        <p:spPr>
          <a:xfrm>
            <a:off x="439962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29" name="Text Placeholder 20">
            <a:extLst>
              <a:ext uri="{FF2B5EF4-FFF2-40B4-BE49-F238E27FC236}">
                <a16:creationId xmlns:a16="http://schemas.microsoft.com/office/drawing/2014/main" id="{BE854316-9D8B-4ACC-8002-506C758C2F09}"/>
              </a:ext>
            </a:extLst>
          </p:cNvPr>
          <p:cNvSpPr>
            <a:spLocks noGrp="1"/>
          </p:cNvSpPr>
          <p:nvPr>
            <p:ph type="body" sz="quarter" idx="18"/>
          </p:nvPr>
        </p:nvSpPr>
        <p:spPr>
          <a:xfrm>
            <a:off x="8302576" y="1479121"/>
            <a:ext cx="3436938" cy="352271"/>
          </a:xfrm>
          <a:prstGeom prst="rect">
            <a:avLst/>
          </a:prstGeom>
        </p:spPr>
        <p:txBody>
          <a:bodyPr>
            <a:normAutofit/>
          </a:bodyPr>
          <a:lstStyle>
            <a:lvl1pPr marL="0" indent="0" algn="l">
              <a:buNone/>
              <a:defRPr sz="1600">
                <a:solidFill>
                  <a:srgbClr val="2D2D2D"/>
                </a:solidFill>
                <a:latin typeface="Montserrat SemiBold" pitchFamily="2" charset="0"/>
              </a:defRPr>
            </a:lvl1pPr>
          </a:lstStyle>
          <a:p>
            <a:pPr lvl="0"/>
            <a:r>
              <a:rPr lang="fr-FR"/>
              <a:t>Cliquez pour modifier les styles du texte du masque</a:t>
            </a:r>
          </a:p>
        </p:txBody>
      </p:sp>
      <p:sp>
        <p:nvSpPr>
          <p:cNvPr id="30" name="Text Placeholder 20">
            <a:extLst>
              <a:ext uri="{FF2B5EF4-FFF2-40B4-BE49-F238E27FC236}">
                <a16:creationId xmlns:a16="http://schemas.microsoft.com/office/drawing/2014/main" id="{083BF51F-0691-49F7-A008-3E8F6B3A3C44}"/>
              </a:ext>
            </a:extLst>
          </p:cNvPr>
          <p:cNvSpPr>
            <a:spLocks noGrp="1"/>
          </p:cNvSpPr>
          <p:nvPr>
            <p:ph type="body" sz="quarter" idx="19"/>
          </p:nvPr>
        </p:nvSpPr>
        <p:spPr>
          <a:xfrm>
            <a:off x="499378" y="1973739"/>
            <a:ext cx="3436938" cy="3887796"/>
          </a:xfrm>
          <a:prstGeom prst="rect">
            <a:avLst/>
          </a:prstGeom>
        </p:spPr>
        <p:txBody>
          <a:bodyPr>
            <a:normAutofit/>
          </a:bodyPr>
          <a:lstStyle>
            <a:lvl1pPr marL="0" indent="0" algn="l">
              <a:buNone/>
              <a:defRPr sz="1200">
                <a:solidFill>
                  <a:schemeClr val="bg1"/>
                </a:solidFill>
                <a:latin typeface="Montserrat" panose="00000500000000000000" pitchFamily="2" charset="0"/>
              </a:defRPr>
            </a:lvl1pPr>
          </a:lstStyle>
          <a:p>
            <a:pPr lvl="0"/>
            <a:r>
              <a:rPr lang="fr-FR"/>
              <a:t>Cliquez pour modifier les styles du texte du masque</a:t>
            </a:r>
          </a:p>
        </p:txBody>
      </p:sp>
      <p:sp>
        <p:nvSpPr>
          <p:cNvPr id="31" name="Text Placeholder 20">
            <a:extLst>
              <a:ext uri="{FF2B5EF4-FFF2-40B4-BE49-F238E27FC236}">
                <a16:creationId xmlns:a16="http://schemas.microsoft.com/office/drawing/2014/main" id="{03D91854-B70D-43CC-9CA1-D173962CB0A2}"/>
              </a:ext>
            </a:extLst>
          </p:cNvPr>
          <p:cNvSpPr>
            <a:spLocks noGrp="1"/>
          </p:cNvSpPr>
          <p:nvPr>
            <p:ph type="body" sz="quarter" idx="20"/>
          </p:nvPr>
        </p:nvSpPr>
        <p:spPr>
          <a:xfrm>
            <a:off x="4399626" y="1973739"/>
            <a:ext cx="3436938" cy="3887796"/>
          </a:xfrm>
          <a:prstGeom prst="rect">
            <a:avLst/>
          </a:prstGeom>
        </p:spPr>
        <p:txBody>
          <a:bodyPr>
            <a:normAutofit/>
          </a:bodyPr>
          <a:lstStyle>
            <a:lvl1pPr marL="0" indent="0" algn="l">
              <a:buNone/>
              <a:defRPr sz="1200">
                <a:solidFill>
                  <a:srgbClr val="2D2D2D"/>
                </a:solidFill>
                <a:latin typeface="Montserrat" panose="00000500000000000000" pitchFamily="2" charset="0"/>
              </a:defRPr>
            </a:lvl1pPr>
          </a:lstStyle>
          <a:p>
            <a:pPr lvl="0"/>
            <a:r>
              <a:rPr lang="fr-FR"/>
              <a:t>Cliquez pour modifier les styles du texte du masque</a:t>
            </a:r>
          </a:p>
        </p:txBody>
      </p:sp>
      <p:sp>
        <p:nvSpPr>
          <p:cNvPr id="32" name="Text Placeholder 20">
            <a:extLst>
              <a:ext uri="{FF2B5EF4-FFF2-40B4-BE49-F238E27FC236}">
                <a16:creationId xmlns:a16="http://schemas.microsoft.com/office/drawing/2014/main" id="{97EC2FAB-088C-474C-A92D-32F83C396147}"/>
              </a:ext>
            </a:extLst>
          </p:cNvPr>
          <p:cNvSpPr>
            <a:spLocks noGrp="1"/>
          </p:cNvSpPr>
          <p:nvPr>
            <p:ph type="body" sz="quarter" idx="21"/>
          </p:nvPr>
        </p:nvSpPr>
        <p:spPr>
          <a:xfrm>
            <a:off x="8299874" y="1973739"/>
            <a:ext cx="3436938" cy="3887796"/>
          </a:xfrm>
          <a:prstGeom prst="rect">
            <a:avLst/>
          </a:prstGeom>
        </p:spPr>
        <p:txBody>
          <a:bodyPr>
            <a:normAutofit/>
          </a:bodyPr>
          <a:lstStyle>
            <a:lvl1pPr marL="0" indent="0" algn="l">
              <a:buNone/>
              <a:defRPr sz="1200">
                <a:solidFill>
                  <a:schemeClr val="tx1"/>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121484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bars with imag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73DD9479-32BE-4255-8D4F-4216693171D1}"/>
              </a:ext>
            </a:extLst>
          </p:cNvPr>
          <p:cNvSpPr/>
          <p:nvPr userDrawn="1"/>
        </p:nvSpPr>
        <p:spPr>
          <a:xfrm>
            <a:off x="413556" y="1414671"/>
            <a:ext cx="9354024" cy="1800000"/>
          </a:xfrm>
          <a:prstGeom prst="roundRect">
            <a:avLst>
              <a:gd name="adj" fmla="val 3617"/>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3" name="Text Placeholder 20">
            <a:extLst>
              <a:ext uri="{FF2B5EF4-FFF2-40B4-BE49-F238E27FC236}">
                <a16:creationId xmlns:a16="http://schemas.microsoft.com/office/drawing/2014/main" id="{359A2CB8-6225-4B92-8899-576771C47E5E}"/>
              </a:ext>
            </a:extLst>
          </p:cNvPr>
          <p:cNvSpPr>
            <a:spLocks noGrp="1"/>
          </p:cNvSpPr>
          <p:nvPr>
            <p:ph type="body" sz="quarter" idx="21"/>
          </p:nvPr>
        </p:nvSpPr>
        <p:spPr>
          <a:xfrm>
            <a:off x="507517" y="1510019"/>
            <a:ext cx="9188242" cy="1641734"/>
          </a:xfrm>
          <a:prstGeom prst="rect">
            <a:avLst/>
          </a:prstGeom>
        </p:spPr>
        <p:txBody>
          <a:bodyPr>
            <a:normAutofit/>
          </a:bodyPr>
          <a:lstStyle>
            <a:lvl1pPr marL="0" indent="0" algn="l">
              <a:buNone/>
              <a:defRPr sz="1400">
                <a:solidFill>
                  <a:srgbClr val="000000"/>
                </a:solidFill>
                <a:latin typeface="Montserrat Bold" panose="00000800000000000000" pitchFamily="2" charset="0"/>
              </a:defRPr>
            </a:lvl1pPr>
          </a:lstStyle>
          <a:p>
            <a:pPr lvl="0"/>
            <a:r>
              <a:rPr lang="fr-FR"/>
              <a:t>Cliquez pour modifier les styles du texte du masque</a:t>
            </a:r>
          </a:p>
        </p:txBody>
      </p:sp>
      <p:sp>
        <p:nvSpPr>
          <p:cNvPr id="35" name="Picture Placeholder 3">
            <a:extLst>
              <a:ext uri="{FF2B5EF4-FFF2-40B4-BE49-F238E27FC236}">
                <a16:creationId xmlns:a16="http://schemas.microsoft.com/office/drawing/2014/main" id="{A4910E2B-FFA5-49E8-A92C-549A7A70AA43}"/>
              </a:ext>
            </a:extLst>
          </p:cNvPr>
          <p:cNvSpPr>
            <a:spLocks noGrp="1"/>
          </p:cNvSpPr>
          <p:nvPr>
            <p:ph type="pic" sz="quarter" idx="24" hasCustomPrompt="1"/>
          </p:nvPr>
        </p:nvSpPr>
        <p:spPr>
          <a:xfrm>
            <a:off x="9843083" y="1414671"/>
            <a:ext cx="1935361" cy="4440752"/>
          </a:xfrm>
          <a:prstGeom prst="roundRect">
            <a:avLst>
              <a:gd name="adj" fmla="val 3028"/>
            </a:avLst>
          </a:prstGeom>
        </p:spPr>
        <p:txBody>
          <a:bodyPr anchor="ctr">
            <a:normAutofit/>
          </a:bodyPr>
          <a:lstStyle>
            <a:lvl1pPr marL="0" indent="0" algn="ctr">
              <a:buNone/>
              <a:defRPr sz="1600">
                <a:latin typeface="Raleway Light" pitchFamily="2" charset="0"/>
              </a:defRPr>
            </a:lvl1pPr>
          </a:lstStyle>
          <a:p>
            <a:r>
              <a:rPr lang="en-NL" dirty="0"/>
              <a:t>Select image by clicking here</a:t>
            </a:r>
            <a:br>
              <a:rPr lang="en-NL" dirty="0"/>
            </a:br>
            <a:br>
              <a:rPr lang="en-NL" dirty="0"/>
            </a:br>
            <a:br>
              <a:rPr lang="en-NL" dirty="0"/>
            </a:br>
            <a:br>
              <a:rPr lang="en-NL" dirty="0"/>
            </a:br>
            <a:endParaRPr lang="nl-NL" dirty="0"/>
          </a:p>
        </p:txBody>
      </p:sp>
      <p:sp>
        <p:nvSpPr>
          <p:cNvPr id="36" name="Text Placeholder 20">
            <a:extLst>
              <a:ext uri="{FF2B5EF4-FFF2-40B4-BE49-F238E27FC236}">
                <a16:creationId xmlns:a16="http://schemas.microsoft.com/office/drawing/2014/main" id="{2036E1FB-7710-4F84-9459-CC3C9AB1DFE4}"/>
              </a:ext>
            </a:extLst>
          </p:cNvPr>
          <p:cNvSpPr>
            <a:spLocks noGrp="1"/>
          </p:cNvSpPr>
          <p:nvPr>
            <p:ph type="body" sz="quarter" idx="25"/>
          </p:nvPr>
        </p:nvSpPr>
        <p:spPr>
          <a:xfrm>
            <a:off x="507517" y="3428999"/>
            <a:ext cx="9188242" cy="2426423"/>
          </a:xfrm>
          <a:prstGeom prst="rect">
            <a:avLst/>
          </a:prstGeom>
        </p:spPr>
        <p:txBody>
          <a:bodyPr>
            <a:normAutofit/>
          </a:bodyPr>
          <a:lstStyle>
            <a:lvl1pPr marL="0" indent="0" algn="l">
              <a:buNone/>
              <a:defRPr sz="1200">
                <a:solidFill>
                  <a:srgbClr val="000000"/>
                </a:solidFill>
                <a:latin typeface="Montserrat"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135829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ur circles with hightligh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Oval 19">
            <a:extLst>
              <a:ext uri="{FF2B5EF4-FFF2-40B4-BE49-F238E27FC236}">
                <a16:creationId xmlns:a16="http://schemas.microsoft.com/office/drawing/2014/main" id="{AF3D8963-5580-4C5D-83BD-9F4EE3E85093}"/>
              </a:ext>
            </a:extLst>
          </p:cNvPr>
          <p:cNvSpPr/>
          <p:nvPr/>
        </p:nvSpPr>
        <p:spPr>
          <a:xfrm>
            <a:off x="72782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939567"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727827"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3564704"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47" name="Text Placeholder 4">
            <a:extLst>
              <a:ext uri="{FF2B5EF4-FFF2-40B4-BE49-F238E27FC236}">
                <a16:creationId xmlns:a16="http://schemas.microsoft.com/office/drawing/2014/main" id="{BF938847-A46F-4040-B617-CA0FDAC75981}"/>
              </a:ext>
            </a:extLst>
          </p:cNvPr>
          <p:cNvSpPr>
            <a:spLocks noGrp="1"/>
          </p:cNvSpPr>
          <p:nvPr userDrawn="1">
            <p:ph type="body" sz="quarter" idx="52"/>
          </p:nvPr>
        </p:nvSpPr>
        <p:spPr bwMode="invGray">
          <a:xfrm>
            <a:off x="6463186"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54" name="Text Placeholder 4">
            <a:extLst>
              <a:ext uri="{FF2B5EF4-FFF2-40B4-BE49-F238E27FC236}">
                <a16:creationId xmlns:a16="http://schemas.microsoft.com/office/drawing/2014/main" id="{0D2F8A3C-F63E-4F2C-9C20-DCFE48617FE5}"/>
              </a:ext>
            </a:extLst>
          </p:cNvPr>
          <p:cNvSpPr>
            <a:spLocks noGrp="1"/>
          </p:cNvSpPr>
          <p:nvPr userDrawn="1">
            <p:ph type="body" sz="quarter" idx="54"/>
          </p:nvPr>
        </p:nvSpPr>
        <p:spPr bwMode="invGray">
          <a:xfrm>
            <a:off x="9361669" y="3884102"/>
            <a:ext cx="2160000" cy="1989479"/>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4" name="Oval 23">
            <a:extLst>
              <a:ext uri="{FF2B5EF4-FFF2-40B4-BE49-F238E27FC236}">
                <a16:creationId xmlns:a16="http://schemas.microsoft.com/office/drawing/2014/main" id="{287C6481-0ED3-49FF-ADEF-DF9A6101CF3F}"/>
              </a:ext>
            </a:extLst>
          </p:cNvPr>
          <p:cNvSpPr/>
          <p:nvPr userDrawn="1"/>
        </p:nvSpPr>
        <p:spPr>
          <a:xfrm>
            <a:off x="3564703"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5" name="Oval 24">
            <a:extLst>
              <a:ext uri="{FF2B5EF4-FFF2-40B4-BE49-F238E27FC236}">
                <a16:creationId xmlns:a16="http://schemas.microsoft.com/office/drawing/2014/main" id="{0DF03BF8-9606-472E-9E21-26E6D18548B6}"/>
              </a:ext>
            </a:extLst>
          </p:cNvPr>
          <p:cNvSpPr/>
          <p:nvPr userDrawn="1"/>
        </p:nvSpPr>
        <p:spPr>
          <a:xfrm>
            <a:off x="6463186" y="1481550"/>
            <a:ext cx="2160000" cy="2160000"/>
          </a:xfrm>
          <a:prstGeom prst="ellipse">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Oval 25">
            <a:extLst>
              <a:ext uri="{FF2B5EF4-FFF2-40B4-BE49-F238E27FC236}">
                <a16:creationId xmlns:a16="http://schemas.microsoft.com/office/drawing/2014/main" id="{C5C88E66-6B8E-44CF-85CF-949AA8FFCC5B}"/>
              </a:ext>
            </a:extLst>
          </p:cNvPr>
          <p:cNvSpPr/>
          <p:nvPr userDrawn="1"/>
        </p:nvSpPr>
        <p:spPr>
          <a:xfrm>
            <a:off x="9361669" y="1481550"/>
            <a:ext cx="2160000" cy="2160000"/>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7" name="Text Placeholder 4">
            <a:extLst>
              <a:ext uri="{FF2B5EF4-FFF2-40B4-BE49-F238E27FC236}">
                <a16:creationId xmlns:a16="http://schemas.microsoft.com/office/drawing/2014/main" id="{2A3174F6-D1C7-4E9C-B759-7D978E426553}"/>
              </a:ext>
            </a:extLst>
          </p:cNvPr>
          <p:cNvSpPr>
            <a:spLocks noGrp="1"/>
          </p:cNvSpPr>
          <p:nvPr>
            <p:ph type="body" sz="quarter" idx="55"/>
          </p:nvPr>
        </p:nvSpPr>
        <p:spPr bwMode="invGray">
          <a:xfrm>
            <a:off x="3775873"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8" name="Text Placeholder 4">
            <a:extLst>
              <a:ext uri="{FF2B5EF4-FFF2-40B4-BE49-F238E27FC236}">
                <a16:creationId xmlns:a16="http://schemas.microsoft.com/office/drawing/2014/main" id="{2F6FC99F-5A17-427C-AED6-461BAD458AEF}"/>
              </a:ext>
            </a:extLst>
          </p:cNvPr>
          <p:cNvSpPr>
            <a:spLocks noGrp="1"/>
          </p:cNvSpPr>
          <p:nvPr>
            <p:ph type="body" sz="quarter" idx="56"/>
          </p:nvPr>
        </p:nvSpPr>
        <p:spPr bwMode="invGray">
          <a:xfrm>
            <a:off x="6661112"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9559595" y="1915598"/>
            <a:ext cx="1764148" cy="1291904"/>
          </a:xfrm>
          <a:prstGeom prst="rect">
            <a:avLst/>
          </a:prstGeom>
        </p:spPr>
        <p:txBody>
          <a:bodyPr anchor="ctr">
            <a:normAutofit/>
          </a:bodyPr>
          <a:lstStyle>
            <a:lvl1pPr marL="0" indent="0" algn="ctr">
              <a:buNone/>
              <a:defRPr sz="1400">
                <a:solidFill>
                  <a:srgbClr val="000000"/>
                </a:solidFill>
                <a:latin typeface="Montserrat SemiBold"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A0BB3E2-7BA1-4789-A4A6-6EFF562664A7}"/>
              </a:ext>
            </a:extLst>
          </p:cNvPr>
          <p:cNvSpPr>
            <a:spLocks noGrp="1"/>
          </p:cNvSpPr>
          <p:nvPr>
            <p:ph type="body" sz="quarter" idx="58" hasCustomPrompt="1"/>
          </p:nvPr>
        </p:nvSpPr>
        <p:spPr bwMode="invGray">
          <a:xfrm>
            <a:off x="297522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1" name="Text Placeholder 4">
            <a:extLst>
              <a:ext uri="{FF2B5EF4-FFF2-40B4-BE49-F238E27FC236}">
                <a16:creationId xmlns:a16="http://schemas.microsoft.com/office/drawing/2014/main" id="{06BC21B3-F035-4282-BB79-3822948CABA3}"/>
              </a:ext>
            </a:extLst>
          </p:cNvPr>
          <p:cNvSpPr>
            <a:spLocks noGrp="1"/>
          </p:cNvSpPr>
          <p:nvPr>
            <p:ph type="body" sz="quarter" idx="59" hasCustomPrompt="1"/>
          </p:nvPr>
        </p:nvSpPr>
        <p:spPr bwMode="invGray">
          <a:xfrm>
            <a:off x="5842901"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
        <p:nvSpPr>
          <p:cNvPr id="32" name="Text Placeholder 4">
            <a:extLst>
              <a:ext uri="{FF2B5EF4-FFF2-40B4-BE49-F238E27FC236}">
                <a16:creationId xmlns:a16="http://schemas.microsoft.com/office/drawing/2014/main" id="{9E0633CC-D902-4913-A17B-900CE3FB9FD6}"/>
              </a:ext>
            </a:extLst>
          </p:cNvPr>
          <p:cNvSpPr>
            <a:spLocks noGrp="1"/>
          </p:cNvSpPr>
          <p:nvPr>
            <p:ph type="body" sz="quarter" idx="60" hasCustomPrompt="1"/>
          </p:nvPr>
        </p:nvSpPr>
        <p:spPr bwMode="invGray">
          <a:xfrm>
            <a:off x="8741384" y="2331768"/>
            <a:ext cx="502086" cy="459564"/>
          </a:xfrm>
          <a:prstGeom prst="rect">
            <a:avLst/>
          </a:prstGeom>
        </p:spPr>
        <p:txBody>
          <a:bodyPr anchor="ctr">
            <a:normAutofit/>
          </a:bodyPr>
          <a:lstStyle>
            <a:lvl1pPr marL="0" indent="0" algn="ctr">
              <a:buNone/>
              <a:defRPr sz="2400">
                <a:solidFill>
                  <a:schemeClr val="tx1"/>
                </a:solidFill>
                <a:latin typeface="Montserrat SemiBold" pitchFamily="2" charset="0"/>
                <a:sym typeface="Wingdings" panose="05000000000000000000" pitchFamily="2" charset="2"/>
              </a:defRPr>
            </a:lvl1pPr>
          </a:lstStyle>
          <a:p>
            <a:pPr lvl="0"/>
            <a:r>
              <a:rPr lang="en-NL" dirty="0"/>
              <a:t></a:t>
            </a:r>
            <a:endParaRPr lang="en-US" dirty="0"/>
          </a:p>
        </p:txBody>
      </p:sp>
    </p:spTree>
    <p:extLst>
      <p:ext uri="{BB962C8B-B14F-4D97-AF65-F5344CB8AC3E}">
        <p14:creationId xmlns:p14="http://schemas.microsoft.com/office/powerpoint/2010/main" val="673648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ircles horizontal">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2279790" y="1347661"/>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26" name="Oval 25">
            <a:extLst>
              <a:ext uri="{FF2B5EF4-FFF2-40B4-BE49-F238E27FC236}">
                <a16:creationId xmlns:a16="http://schemas.microsoft.com/office/drawing/2014/main" id="{C5C88E66-6B8E-44CF-85CF-949AA8FFCC5B}"/>
              </a:ext>
            </a:extLst>
          </p:cNvPr>
          <p:cNvSpPr/>
          <p:nvPr userDrawn="1"/>
        </p:nvSpPr>
        <p:spPr>
          <a:xfrm>
            <a:off x="417847" y="1347660"/>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Text Placeholder 4">
            <a:extLst>
              <a:ext uri="{FF2B5EF4-FFF2-40B4-BE49-F238E27FC236}">
                <a16:creationId xmlns:a16="http://schemas.microsoft.com/office/drawing/2014/main" id="{347DC7F7-85E1-456D-B752-BFECF1A2960E}"/>
              </a:ext>
            </a:extLst>
          </p:cNvPr>
          <p:cNvSpPr>
            <a:spLocks noGrp="1"/>
          </p:cNvSpPr>
          <p:nvPr>
            <p:ph type="body" sz="quarter" idx="57"/>
          </p:nvPr>
        </p:nvSpPr>
        <p:spPr bwMode="invGray">
          <a:xfrm>
            <a:off x="557050" y="1669562"/>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23" name="Oval 22">
            <a:extLst>
              <a:ext uri="{FF2B5EF4-FFF2-40B4-BE49-F238E27FC236}">
                <a16:creationId xmlns:a16="http://schemas.microsoft.com/office/drawing/2014/main" id="{59A7601F-B392-4306-8ECD-E925556B0797}"/>
              </a:ext>
            </a:extLst>
          </p:cNvPr>
          <p:cNvSpPr/>
          <p:nvPr userDrawn="1"/>
        </p:nvSpPr>
        <p:spPr>
          <a:xfrm>
            <a:off x="417847" y="2936438"/>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 Placeholder 4">
            <a:extLst>
              <a:ext uri="{FF2B5EF4-FFF2-40B4-BE49-F238E27FC236}">
                <a16:creationId xmlns:a16="http://schemas.microsoft.com/office/drawing/2014/main" id="{24A23DF1-E7E1-4875-BC1D-65EDC9D7ECE1}"/>
              </a:ext>
            </a:extLst>
          </p:cNvPr>
          <p:cNvSpPr>
            <a:spLocks noGrp="1"/>
          </p:cNvSpPr>
          <p:nvPr>
            <p:ph type="body" sz="quarter" idx="58"/>
          </p:nvPr>
        </p:nvSpPr>
        <p:spPr bwMode="invGray">
          <a:xfrm>
            <a:off x="557050" y="3258340"/>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4" name="Oval 33">
            <a:extLst>
              <a:ext uri="{FF2B5EF4-FFF2-40B4-BE49-F238E27FC236}">
                <a16:creationId xmlns:a16="http://schemas.microsoft.com/office/drawing/2014/main" id="{2B9D9238-2B28-4FF0-8A62-94856DDF363B}"/>
              </a:ext>
            </a:extLst>
          </p:cNvPr>
          <p:cNvSpPr/>
          <p:nvPr userDrawn="1"/>
        </p:nvSpPr>
        <p:spPr>
          <a:xfrm>
            <a:off x="417847" y="4525216"/>
            <a:ext cx="1385786" cy="1385786"/>
          </a:xfrm>
          <a:prstGeom prst="ellipse">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5" name="Text Placeholder 4">
            <a:extLst>
              <a:ext uri="{FF2B5EF4-FFF2-40B4-BE49-F238E27FC236}">
                <a16:creationId xmlns:a16="http://schemas.microsoft.com/office/drawing/2014/main" id="{EC99944B-2516-4F0A-A4F6-CFB5AFA88B3A}"/>
              </a:ext>
            </a:extLst>
          </p:cNvPr>
          <p:cNvSpPr>
            <a:spLocks noGrp="1"/>
          </p:cNvSpPr>
          <p:nvPr>
            <p:ph type="body" sz="quarter" idx="59"/>
          </p:nvPr>
        </p:nvSpPr>
        <p:spPr bwMode="invGray">
          <a:xfrm>
            <a:off x="557050" y="4847118"/>
            <a:ext cx="1103970" cy="780358"/>
          </a:xfrm>
          <a:prstGeom prst="rect">
            <a:avLst/>
          </a:prstGeom>
        </p:spPr>
        <p:txBody>
          <a:bodyPr anchor="ctr">
            <a:normAutofit/>
          </a:bodyPr>
          <a:lstStyle>
            <a:lvl1pPr marL="0" indent="0" algn="ctr">
              <a:buNone/>
              <a:defRPr sz="1400">
                <a:solidFill>
                  <a:schemeClr val="tx1"/>
                </a:solidFill>
                <a:latin typeface="Montserrat SemiBold"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C396290-4E8F-4DF9-9DA2-0E13006E7F31}"/>
              </a:ext>
            </a:extLst>
          </p:cNvPr>
          <p:cNvSpPr>
            <a:spLocks noGrp="1"/>
          </p:cNvSpPr>
          <p:nvPr>
            <p:ph type="body" sz="quarter" idx="60"/>
          </p:nvPr>
        </p:nvSpPr>
        <p:spPr bwMode="invGray">
          <a:xfrm>
            <a:off x="2279790" y="2936438"/>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
        <p:nvSpPr>
          <p:cNvPr id="39" name="Text Placeholder 4">
            <a:extLst>
              <a:ext uri="{FF2B5EF4-FFF2-40B4-BE49-F238E27FC236}">
                <a16:creationId xmlns:a16="http://schemas.microsoft.com/office/drawing/2014/main" id="{1DCD6FFA-2908-47A4-9EED-8F42FA9CF2D9}"/>
              </a:ext>
            </a:extLst>
          </p:cNvPr>
          <p:cNvSpPr>
            <a:spLocks noGrp="1"/>
          </p:cNvSpPr>
          <p:nvPr>
            <p:ph type="body" sz="quarter" idx="61"/>
          </p:nvPr>
        </p:nvSpPr>
        <p:spPr bwMode="invGray">
          <a:xfrm>
            <a:off x="2279790" y="4525215"/>
            <a:ext cx="9508882" cy="1385786"/>
          </a:xfrm>
          <a:prstGeom prst="rect">
            <a:avLst/>
          </a:prstGeom>
        </p:spPr>
        <p:txBody>
          <a:bodyPr>
            <a:normAutofit/>
          </a:bodyPr>
          <a:lstStyle>
            <a:lvl1pPr marL="0" indent="0">
              <a:buNone/>
              <a:defRPr sz="1200">
                <a:solidFill>
                  <a:srgbClr val="2D2D2D"/>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401434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8" name="Picture Placeholder 5">
            <a:extLst>
              <a:ext uri="{FF2B5EF4-FFF2-40B4-BE49-F238E27FC236}">
                <a16:creationId xmlns:a16="http://schemas.microsoft.com/office/drawing/2014/main" id="{27368E06-8E66-425C-8041-488A92DF4D82}"/>
              </a:ext>
            </a:extLst>
          </p:cNvPr>
          <p:cNvSpPr>
            <a:spLocks noGrp="1"/>
          </p:cNvSpPr>
          <p:nvPr>
            <p:ph type="pic" sz="quarter" idx="14" hasCustomPrompt="1"/>
          </p:nvPr>
        </p:nvSpPr>
        <p:spPr>
          <a:xfrm>
            <a:off x="9093756" y="1641049"/>
            <a:ext cx="2694915" cy="4146802"/>
          </a:xfrm>
          <a:prstGeom prst="roundRect">
            <a:avLst>
              <a:gd name="adj" fmla="val 1612"/>
            </a:avLst>
          </a:prstGeom>
        </p:spPr>
        <p:txBody>
          <a:bodyPr anchor="ctr">
            <a:normAutofit/>
          </a:bodyPr>
          <a:lstStyle>
            <a:lvl1pPr marL="0" indent="0" algn="ctr">
              <a:buNone/>
              <a:defRPr sz="1600">
                <a:latin typeface="Montserrat" panose="00000500000000000000" pitchFamily="2" charset="0"/>
              </a:defRPr>
            </a:lvl1pPr>
          </a:lstStyle>
          <a:p>
            <a:r>
              <a:rPr lang="en-NL" dirty="0"/>
              <a:t>Click here to add an image</a:t>
            </a:r>
          </a:p>
          <a:p>
            <a:endParaRPr lang="en-NL" dirty="0"/>
          </a:p>
          <a:p>
            <a:endParaRPr lang="en-NL" dirty="0"/>
          </a:p>
        </p:txBody>
      </p:sp>
      <p:sp>
        <p:nvSpPr>
          <p:cNvPr id="29" name="Rectangle: Rounded Corners 28">
            <a:extLst>
              <a:ext uri="{FF2B5EF4-FFF2-40B4-BE49-F238E27FC236}">
                <a16:creationId xmlns:a16="http://schemas.microsoft.com/office/drawing/2014/main" id="{8FA79DE3-D5C8-416C-96D7-B11C85C27DE5}"/>
              </a:ext>
            </a:extLst>
          </p:cNvPr>
          <p:cNvSpPr/>
          <p:nvPr userDrawn="1"/>
        </p:nvSpPr>
        <p:spPr>
          <a:xfrm>
            <a:off x="780797" y="1641049"/>
            <a:ext cx="7991413" cy="3021386"/>
          </a:xfrm>
          <a:prstGeom prst="roundRect">
            <a:avLst>
              <a:gd name="adj" fmla="val 4815"/>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0" name="TextBox 29">
            <a:extLst>
              <a:ext uri="{FF2B5EF4-FFF2-40B4-BE49-F238E27FC236}">
                <a16:creationId xmlns:a16="http://schemas.microsoft.com/office/drawing/2014/main" id="{258A6315-20C5-4602-806F-A9FAD2BA25B0}"/>
              </a:ext>
            </a:extLst>
          </p:cNvPr>
          <p:cNvSpPr txBox="1"/>
          <p:nvPr userDrawn="1"/>
        </p:nvSpPr>
        <p:spPr>
          <a:xfrm>
            <a:off x="875664" y="1601365"/>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1" name="TextBox 30">
            <a:extLst>
              <a:ext uri="{FF2B5EF4-FFF2-40B4-BE49-F238E27FC236}">
                <a16:creationId xmlns:a16="http://schemas.microsoft.com/office/drawing/2014/main" id="{5E9D8150-EF26-4C53-AE98-C126E4C0EED7}"/>
              </a:ext>
            </a:extLst>
          </p:cNvPr>
          <p:cNvSpPr txBox="1"/>
          <p:nvPr userDrawn="1"/>
        </p:nvSpPr>
        <p:spPr>
          <a:xfrm>
            <a:off x="7953269" y="3770401"/>
            <a:ext cx="653143" cy="1446550"/>
          </a:xfrm>
          <a:prstGeom prst="rect">
            <a:avLst/>
          </a:prstGeom>
          <a:noFill/>
        </p:spPr>
        <p:txBody>
          <a:bodyPr wrap="square" rtlCol="0">
            <a:spAutoFit/>
          </a:bodyPr>
          <a:lstStyle/>
          <a:p>
            <a:r>
              <a:rPr lang="en-NL" sz="8800" i="1" dirty="0">
                <a:solidFill>
                  <a:srgbClr val="2D2D2D"/>
                </a:solidFill>
                <a:latin typeface="Montserrat SemiBold" pitchFamily="2" charset="0"/>
              </a:rPr>
              <a:t>”</a:t>
            </a:r>
            <a:endParaRPr lang="nl-NL" sz="8800" i="1" dirty="0">
              <a:solidFill>
                <a:srgbClr val="2D2D2D"/>
              </a:solidFill>
              <a:latin typeface="Montserrat SemiBold" pitchFamily="2" charset="0"/>
            </a:endParaRPr>
          </a:p>
        </p:txBody>
      </p:sp>
      <p:sp>
        <p:nvSpPr>
          <p:cNvPr id="36" name="Text Placeholder 4">
            <a:extLst>
              <a:ext uri="{FF2B5EF4-FFF2-40B4-BE49-F238E27FC236}">
                <a16:creationId xmlns:a16="http://schemas.microsoft.com/office/drawing/2014/main" id="{579CE8E9-A79A-4D25-83BE-9B8D0934AC97}"/>
              </a:ext>
            </a:extLst>
          </p:cNvPr>
          <p:cNvSpPr>
            <a:spLocks noGrp="1"/>
          </p:cNvSpPr>
          <p:nvPr>
            <p:ph type="body" sz="quarter" idx="57"/>
          </p:nvPr>
        </p:nvSpPr>
        <p:spPr bwMode="invGray">
          <a:xfrm>
            <a:off x="1807944" y="1881072"/>
            <a:ext cx="5937118" cy="2541340"/>
          </a:xfrm>
          <a:prstGeom prst="rect">
            <a:avLst/>
          </a:prstGeom>
        </p:spPr>
        <p:txBody>
          <a:bodyPr anchor="ctr">
            <a:normAutofit/>
          </a:bodyPr>
          <a:lstStyle>
            <a:lvl1pPr marL="0" indent="0" algn="ctr">
              <a:buNone/>
              <a:defRPr sz="1800" i="1">
                <a:solidFill>
                  <a:srgbClr val="2D2D2D"/>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1838725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27196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12972241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18097025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3760765"/>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3760765"/>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292312"/>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292312"/>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1614655"/>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083109"/>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161465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083109"/>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0AB560E2-3CA3-4287-2484-E258BF5F6B77}"/>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967EF17B-F4E5-2E85-4238-E11005EE5F2D}"/>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28866044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422650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2">
            <a:extLst>
              <a:ext uri="{FF2B5EF4-FFF2-40B4-BE49-F238E27FC236}">
                <a16:creationId xmlns:a16="http://schemas.microsoft.com/office/drawing/2014/main" id="{E3053D28-8CA7-2131-D5BB-815ECF03D6F4}"/>
              </a:ext>
            </a:extLst>
          </p:cNvPr>
          <p:cNvSpPr/>
          <p:nvPr userDrawn="1"/>
        </p:nvSpPr>
        <p:spPr bwMode="invGray">
          <a:xfrm>
            <a:off x="6221249" y="1418922"/>
            <a:ext cx="1219200" cy="1219200"/>
          </a:xfrm>
          <a:prstGeom prst="ellipse">
            <a:avLst/>
          </a:prstGeom>
          <a:gradFill flip="none" rotWithShape="1">
            <a:gsLst>
              <a:gs pos="25000">
                <a:srgbClr val="000000">
                  <a:alpha val="0"/>
                </a:srgbClr>
              </a:gs>
              <a:gs pos="100000">
                <a:srgbClr val="000000"/>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Text Placeholder 5">
            <a:extLst>
              <a:ext uri="{FF2B5EF4-FFF2-40B4-BE49-F238E27FC236}">
                <a16:creationId xmlns:a16="http://schemas.microsoft.com/office/drawing/2014/main" id="{12821430-BEF0-B71D-7253-EC3216CB04E9}"/>
              </a:ext>
            </a:extLst>
          </p:cNvPr>
          <p:cNvSpPr>
            <a:spLocks noGrp="1"/>
          </p:cNvSpPr>
          <p:nvPr>
            <p:ph type="body" sz="quarter" idx="33" hasCustomPrompt="1"/>
          </p:nvPr>
        </p:nvSpPr>
        <p:spPr bwMode="invGray">
          <a:xfrm>
            <a:off x="7582294" y="1418922"/>
            <a:ext cx="4145280" cy="1355182"/>
          </a:xfrm>
        </p:spPr>
        <p:txBody>
          <a:bodyPr lIns="0" tIns="0" rIns="0" bIns="0" anchor="ctr"/>
          <a:lstStyle>
            <a:lvl1pPr marL="243834" indent="-243834" algn="l">
              <a:buFont typeface="Arial" panose="020B0604020202020204" pitchFamily="34" charset="0"/>
              <a:buChar char="•"/>
              <a:defRPr lang="en-US" sz="1600" kern="1200" dirty="0">
                <a:solidFill>
                  <a:srgbClr val="000000"/>
                </a:solidFill>
                <a:latin typeface="+mn-lt"/>
                <a:ea typeface="+mn-ea"/>
                <a:cs typeface="+mn-cs"/>
              </a:defRPr>
            </a:lvl1pPr>
          </a:lstStyle>
          <a:p>
            <a:pPr lvl="0"/>
            <a:r>
              <a:rPr lang="en-US" dirty="0"/>
              <a:t>Text</a:t>
            </a:r>
          </a:p>
        </p:txBody>
      </p:sp>
      <p:sp>
        <p:nvSpPr>
          <p:cNvPr id="6" name="Text Placeholder 5">
            <a:extLst>
              <a:ext uri="{FF2B5EF4-FFF2-40B4-BE49-F238E27FC236}">
                <a16:creationId xmlns:a16="http://schemas.microsoft.com/office/drawing/2014/main" id="{A609E1C9-AF18-DB07-81E9-A6D865E34025}"/>
              </a:ext>
            </a:extLst>
          </p:cNvPr>
          <p:cNvSpPr>
            <a:spLocks noGrp="1"/>
          </p:cNvSpPr>
          <p:nvPr>
            <p:ph type="body" sz="quarter" idx="38" hasCustomPrompt="1"/>
          </p:nvPr>
        </p:nvSpPr>
        <p:spPr bwMode="invGray">
          <a:xfrm>
            <a:off x="6696198" y="1741266"/>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Tree>
    <p:extLst>
      <p:ext uri="{BB962C8B-B14F-4D97-AF65-F5344CB8AC3E}">
        <p14:creationId xmlns:p14="http://schemas.microsoft.com/office/powerpoint/2010/main" val="162342065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9875520"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18293539"/>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4396509" y="1440624"/>
            <a:ext cx="3723049"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4396509" y="1440624"/>
            <a:ext cx="3637148"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2"/>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4503060" y="2286001"/>
            <a:ext cx="3530597" cy="1774371"/>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4393016" y="1449092"/>
            <a:ext cx="3726542"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30">
            <a:extLst>
              <a:ext uri="{FF2B5EF4-FFF2-40B4-BE49-F238E27FC236}">
                <a16:creationId xmlns:a16="http://schemas.microsoft.com/office/drawing/2014/main" id="{305FA311-6776-ED4B-762B-E12F3926A0D9}"/>
              </a:ext>
            </a:extLst>
          </p:cNvPr>
          <p:cNvSpPr txBox="1"/>
          <p:nvPr userDrawn="1"/>
        </p:nvSpPr>
        <p:spPr bwMode="invGray">
          <a:xfrm>
            <a:off x="8354231" y="1449092"/>
            <a:ext cx="3726542"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11" name="Text Placeholder 5">
            <a:extLst>
              <a:ext uri="{FF2B5EF4-FFF2-40B4-BE49-F238E27FC236}">
                <a16:creationId xmlns:a16="http://schemas.microsoft.com/office/drawing/2014/main" id="{F0FF6C25-FB27-655B-15E2-822F9C6A6635}"/>
              </a:ext>
            </a:extLst>
          </p:cNvPr>
          <p:cNvSpPr>
            <a:spLocks noGrp="1"/>
          </p:cNvSpPr>
          <p:nvPr>
            <p:ph type="body" sz="quarter" idx="28" hasCustomPrompt="1"/>
          </p:nvPr>
        </p:nvSpPr>
        <p:spPr bwMode="invGray">
          <a:xfrm>
            <a:off x="8354231" y="1449092"/>
            <a:ext cx="3726542"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12" name="Text Placeholder 5">
            <a:extLst>
              <a:ext uri="{FF2B5EF4-FFF2-40B4-BE49-F238E27FC236}">
                <a16:creationId xmlns:a16="http://schemas.microsoft.com/office/drawing/2014/main" id="{F6340E6B-A6D1-3106-7DDC-E045F5CE60B9}"/>
              </a:ext>
            </a:extLst>
          </p:cNvPr>
          <p:cNvSpPr>
            <a:spLocks noGrp="1"/>
          </p:cNvSpPr>
          <p:nvPr>
            <p:ph type="body" sz="quarter" idx="29" hasCustomPrompt="1"/>
          </p:nvPr>
        </p:nvSpPr>
        <p:spPr bwMode="invGray">
          <a:xfrm>
            <a:off x="8489697" y="2294469"/>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3" name="Rectangle 12">
            <a:extLst>
              <a:ext uri="{FF2B5EF4-FFF2-40B4-BE49-F238E27FC236}">
                <a16:creationId xmlns:a16="http://schemas.microsoft.com/office/drawing/2014/main" id="{FFAB6102-E73F-F12D-697A-D7A545EBE053}"/>
              </a:ext>
            </a:extLst>
          </p:cNvPr>
          <p:cNvSpPr/>
          <p:nvPr userDrawn="1"/>
        </p:nvSpPr>
        <p:spPr>
          <a:xfrm>
            <a:off x="8354231" y="1449092"/>
            <a:ext cx="3726542"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ext Placeholder 5">
            <a:extLst>
              <a:ext uri="{FF2B5EF4-FFF2-40B4-BE49-F238E27FC236}">
                <a16:creationId xmlns:a16="http://schemas.microsoft.com/office/drawing/2014/main" id="{4297E8FB-20EC-1100-DC21-DEB464E68420}"/>
              </a:ext>
            </a:extLst>
          </p:cNvPr>
          <p:cNvSpPr>
            <a:spLocks noGrp="1"/>
          </p:cNvSpPr>
          <p:nvPr>
            <p:ph type="body" sz="quarter" idx="30" hasCustomPrompt="1"/>
          </p:nvPr>
        </p:nvSpPr>
        <p:spPr bwMode="invGray">
          <a:xfrm>
            <a:off x="567267" y="4230928"/>
            <a:ext cx="3471333"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6" name="Text Placeholder 5">
            <a:extLst>
              <a:ext uri="{FF2B5EF4-FFF2-40B4-BE49-F238E27FC236}">
                <a16:creationId xmlns:a16="http://schemas.microsoft.com/office/drawing/2014/main" id="{1FC478F4-E6C1-F261-FDA8-7B305862BC7A}"/>
              </a:ext>
            </a:extLst>
          </p:cNvPr>
          <p:cNvSpPr>
            <a:spLocks noGrp="1"/>
          </p:cNvSpPr>
          <p:nvPr>
            <p:ph type="body" sz="quarter" idx="31" hasCustomPrompt="1"/>
          </p:nvPr>
        </p:nvSpPr>
        <p:spPr bwMode="invGray">
          <a:xfrm>
            <a:off x="4503060" y="4227313"/>
            <a:ext cx="3530597" cy="1774370"/>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7" name="Text Placeholder 5">
            <a:extLst>
              <a:ext uri="{FF2B5EF4-FFF2-40B4-BE49-F238E27FC236}">
                <a16:creationId xmlns:a16="http://schemas.microsoft.com/office/drawing/2014/main" id="{ACBBBCE5-C17A-EDDE-FCBC-418746ACCA1E}"/>
              </a:ext>
            </a:extLst>
          </p:cNvPr>
          <p:cNvSpPr>
            <a:spLocks noGrp="1"/>
          </p:cNvSpPr>
          <p:nvPr>
            <p:ph type="body" sz="quarter" idx="32" hasCustomPrompt="1"/>
          </p:nvPr>
        </p:nvSpPr>
        <p:spPr bwMode="invGray">
          <a:xfrm>
            <a:off x="8489697" y="4231546"/>
            <a:ext cx="3471333" cy="1765903"/>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Tree>
    <p:extLst>
      <p:ext uri="{BB962C8B-B14F-4D97-AF65-F5344CB8AC3E}">
        <p14:creationId xmlns:p14="http://schemas.microsoft.com/office/powerpoint/2010/main" val="371778600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11667144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Index">
    <p:spTree>
      <p:nvGrpSpPr>
        <p:cNvPr id="1" name=""/>
        <p:cNvGrpSpPr/>
        <p:nvPr/>
      </p:nvGrpSpPr>
      <p:grpSpPr>
        <a:xfrm>
          <a:off x="0" y="0"/>
          <a:ext cx="0" cy="0"/>
          <a:chOff x="0" y="0"/>
          <a:chExt cx="0" cy="0"/>
        </a:xfrm>
      </p:grpSpPr>
      <p:pic>
        <p:nvPicPr>
          <p:cNvPr id="4" name="Picture 3" descr="A picture containing table, console table, dining table&#10;&#10;Description automatically generated">
            <a:extLst>
              <a:ext uri="{FF2B5EF4-FFF2-40B4-BE49-F238E27FC236}">
                <a16:creationId xmlns:a16="http://schemas.microsoft.com/office/drawing/2014/main" id="{E2D43428-E7CE-81FF-FD78-2DD7198CB0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F786AD-7708-487E-982A-6BAEF70EF886}"/>
              </a:ext>
            </a:extLst>
          </p:cNvPr>
          <p:cNvSpPr>
            <a:spLocks noGrp="1"/>
          </p:cNvSpPr>
          <p:nvPr>
            <p:ph type="title" hasCustomPrompt="1"/>
          </p:nvPr>
        </p:nvSpPr>
        <p:spPr>
          <a:xfrm>
            <a:off x="799288" y="1559880"/>
            <a:ext cx="10515600" cy="401638"/>
          </a:xfrm>
          <a:prstGeom prst="rect">
            <a:avLst/>
          </a:prstGeom>
        </p:spPr>
        <p:txBody>
          <a:bodyPr>
            <a:noAutofit/>
          </a:bodyPr>
          <a:lstStyle>
            <a:lvl1pPr>
              <a:defRPr sz="2400">
                <a:solidFill>
                  <a:srgbClr val="000000"/>
                </a:solidFill>
                <a:latin typeface="Montserrat Bold" panose="00000800000000000000" pitchFamily="2" charset="0"/>
              </a:defRPr>
            </a:lvl1pPr>
          </a:lstStyle>
          <a:p>
            <a:r>
              <a:rPr lang="en-NL" dirty="0"/>
              <a:t>Content overview</a:t>
            </a:r>
            <a:endParaRPr lang="nl-NL" dirty="0"/>
          </a:p>
        </p:txBody>
      </p:sp>
      <p:pic>
        <p:nvPicPr>
          <p:cNvPr id="7" name="Graphic 6">
            <a:extLst>
              <a:ext uri="{FF2B5EF4-FFF2-40B4-BE49-F238E27FC236}">
                <a16:creationId xmlns:a16="http://schemas.microsoft.com/office/drawing/2014/main" id="{70523335-FB70-41A4-AD57-4B5B78CEC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10" name="Text Placeholder 6">
            <a:extLst>
              <a:ext uri="{FF2B5EF4-FFF2-40B4-BE49-F238E27FC236}">
                <a16:creationId xmlns:a16="http://schemas.microsoft.com/office/drawing/2014/main" id="{AEDB5558-BADD-4E8F-9403-A6C600434F75}"/>
              </a:ext>
            </a:extLst>
          </p:cNvPr>
          <p:cNvSpPr>
            <a:spLocks noGrp="1"/>
          </p:cNvSpPr>
          <p:nvPr>
            <p:ph type="body" sz="quarter" idx="10" hasCustomPrompt="1"/>
          </p:nvPr>
        </p:nvSpPr>
        <p:spPr bwMode="invGray">
          <a:xfrm>
            <a:off x="893590"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1" name="Text Placeholder 6">
            <a:extLst>
              <a:ext uri="{FF2B5EF4-FFF2-40B4-BE49-F238E27FC236}">
                <a16:creationId xmlns:a16="http://schemas.microsoft.com/office/drawing/2014/main" id="{5F634F97-7035-4B6B-BE58-509E7F343F2A}"/>
              </a:ext>
            </a:extLst>
          </p:cNvPr>
          <p:cNvSpPr>
            <a:spLocks noGrp="1"/>
          </p:cNvSpPr>
          <p:nvPr>
            <p:ph type="body" sz="quarter" idx="16" hasCustomPrompt="1"/>
          </p:nvPr>
        </p:nvSpPr>
        <p:spPr bwMode="invGray">
          <a:xfrm>
            <a:off x="893590" y="2651010"/>
            <a:ext cx="215363"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US" dirty="0"/>
              <a:t>01</a:t>
            </a:r>
          </a:p>
        </p:txBody>
      </p:sp>
      <p:sp>
        <p:nvSpPr>
          <p:cNvPr id="14" name="Text Placeholder 6">
            <a:extLst>
              <a:ext uri="{FF2B5EF4-FFF2-40B4-BE49-F238E27FC236}">
                <a16:creationId xmlns:a16="http://schemas.microsoft.com/office/drawing/2014/main" id="{97D8FDAA-46B6-4B52-802A-C25AF0584061}"/>
              </a:ext>
            </a:extLst>
          </p:cNvPr>
          <p:cNvSpPr>
            <a:spLocks noGrp="1"/>
          </p:cNvSpPr>
          <p:nvPr>
            <p:ph type="body" sz="quarter" idx="17" hasCustomPrompt="1"/>
          </p:nvPr>
        </p:nvSpPr>
        <p:spPr bwMode="invGray">
          <a:xfrm>
            <a:off x="893590"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5" name="Text Placeholder 6">
            <a:extLst>
              <a:ext uri="{FF2B5EF4-FFF2-40B4-BE49-F238E27FC236}">
                <a16:creationId xmlns:a16="http://schemas.microsoft.com/office/drawing/2014/main" id="{4AC6D1B7-B40B-4502-823B-14AA1F1D3DF1}"/>
              </a:ext>
            </a:extLst>
          </p:cNvPr>
          <p:cNvSpPr>
            <a:spLocks noGrp="1"/>
          </p:cNvSpPr>
          <p:nvPr>
            <p:ph type="body" sz="quarter" idx="18" hasCustomPrompt="1"/>
          </p:nvPr>
        </p:nvSpPr>
        <p:spPr bwMode="invGray">
          <a:xfrm>
            <a:off x="893590" y="3797363"/>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02</a:t>
            </a:r>
            <a:endParaRPr lang="en-US" dirty="0"/>
          </a:p>
        </p:txBody>
      </p:sp>
      <p:sp>
        <p:nvSpPr>
          <p:cNvPr id="18" name="Text Placeholder 6">
            <a:extLst>
              <a:ext uri="{FF2B5EF4-FFF2-40B4-BE49-F238E27FC236}">
                <a16:creationId xmlns:a16="http://schemas.microsoft.com/office/drawing/2014/main" id="{9E604DA7-4CE1-46AD-82EE-262FEDB3C0BE}"/>
              </a:ext>
            </a:extLst>
          </p:cNvPr>
          <p:cNvSpPr>
            <a:spLocks noGrp="1"/>
          </p:cNvSpPr>
          <p:nvPr>
            <p:ph type="body" sz="quarter" idx="19" hasCustomPrompt="1"/>
          </p:nvPr>
        </p:nvSpPr>
        <p:spPr bwMode="invGray">
          <a:xfrm>
            <a:off x="893590"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19" name="Text Placeholder 6">
            <a:extLst>
              <a:ext uri="{FF2B5EF4-FFF2-40B4-BE49-F238E27FC236}">
                <a16:creationId xmlns:a16="http://schemas.microsoft.com/office/drawing/2014/main" id="{5E558F66-781A-427E-A26B-03CC8BB4BFEE}"/>
              </a:ext>
            </a:extLst>
          </p:cNvPr>
          <p:cNvSpPr>
            <a:spLocks noGrp="1"/>
          </p:cNvSpPr>
          <p:nvPr>
            <p:ph type="body" sz="quarter" idx="20" hasCustomPrompt="1"/>
          </p:nvPr>
        </p:nvSpPr>
        <p:spPr bwMode="invGray">
          <a:xfrm>
            <a:off x="893590"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03</a:t>
            </a:r>
            <a:endParaRPr lang="en-US" dirty="0"/>
          </a:p>
        </p:txBody>
      </p:sp>
      <p:sp>
        <p:nvSpPr>
          <p:cNvPr id="22" name="Text Placeholder 6">
            <a:extLst>
              <a:ext uri="{FF2B5EF4-FFF2-40B4-BE49-F238E27FC236}">
                <a16:creationId xmlns:a16="http://schemas.microsoft.com/office/drawing/2014/main" id="{38C80B47-9195-4AE5-BFBD-92C82687B9EB}"/>
              </a:ext>
            </a:extLst>
          </p:cNvPr>
          <p:cNvSpPr>
            <a:spLocks noGrp="1"/>
          </p:cNvSpPr>
          <p:nvPr>
            <p:ph type="body" sz="quarter" idx="21" hasCustomPrompt="1"/>
          </p:nvPr>
        </p:nvSpPr>
        <p:spPr bwMode="invGray">
          <a:xfrm>
            <a:off x="5279966" y="2880691"/>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3" name="Text Placeholder 6">
            <a:extLst>
              <a:ext uri="{FF2B5EF4-FFF2-40B4-BE49-F238E27FC236}">
                <a16:creationId xmlns:a16="http://schemas.microsoft.com/office/drawing/2014/main" id="{72ADF441-DA8A-49D0-B08F-29F272372858}"/>
              </a:ext>
            </a:extLst>
          </p:cNvPr>
          <p:cNvSpPr>
            <a:spLocks noGrp="1"/>
          </p:cNvSpPr>
          <p:nvPr>
            <p:ph type="body" sz="quarter" idx="22" hasCustomPrompt="1"/>
          </p:nvPr>
        </p:nvSpPr>
        <p:spPr bwMode="invGray">
          <a:xfrm>
            <a:off x="5279966" y="2651010"/>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04</a:t>
            </a:r>
            <a:endParaRPr lang="en-US" dirty="0"/>
          </a:p>
        </p:txBody>
      </p:sp>
      <p:sp>
        <p:nvSpPr>
          <p:cNvPr id="24" name="Text Placeholder 6">
            <a:extLst>
              <a:ext uri="{FF2B5EF4-FFF2-40B4-BE49-F238E27FC236}">
                <a16:creationId xmlns:a16="http://schemas.microsoft.com/office/drawing/2014/main" id="{64E4BE7A-DC71-466F-9000-5AC0BB4C5C73}"/>
              </a:ext>
            </a:extLst>
          </p:cNvPr>
          <p:cNvSpPr>
            <a:spLocks noGrp="1"/>
          </p:cNvSpPr>
          <p:nvPr>
            <p:ph type="body" sz="quarter" idx="23" hasCustomPrompt="1"/>
          </p:nvPr>
        </p:nvSpPr>
        <p:spPr bwMode="invGray">
          <a:xfrm>
            <a:off x="5279966" y="4031378"/>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5" name="Text Placeholder 6">
            <a:extLst>
              <a:ext uri="{FF2B5EF4-FFF2-40B4-BE49-F238E27FC236}">
                <a16:creationId xmlns:a16="http://schemas.microsoft.com/office/drawing/2014/main" id="{F2C5BF79-33AB-4E0A-9B89-4EFF2018707C}"/>
              </a:ext>
            </a:extLst>
          </p:cNvPr>
          <p:cNvSpPr>
            <a:spLocks noGrp="1"/>
          </p:cNvSpPr>
          <p:nvPr>
            <p:ph type="body" sz="quarter" idx="24" hasCustomPrompt="1"/>
          </p:nvPr>
        </p:nvSpPr>
        <p:spPr bwMode="invGray">
          <a:xfrm>
            <a:off x="5279966" y="3801697"/>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05</a:t>
            </a:r>
            <a:endParaRPr lang="en-US" dirty="0"/>
          </a:p>
        </p:txBody>
      </p:sp>
      <p:sp>
        <p:nvSpPr>
          <p:cNvPr id="26" name="Text Placeholder 6">
            <a:extLst>
              <a:ext uri="{FF2B5EF4-FFF2-40B4-BE49-F238E27FC236}">
                <a16:creationId xmlns:a16="http://schemas.microsoft.com/office/drawing/2014/main" id="{0E3806AC-4E53-4B01-965E-713729C41274}"/>
              </a:ext>
            </a:extLst>
          </p:cNvPr>
          <p:cNvSpPr>
            <a:spLocks noGrp="1"/>
          </p:cNvSpPr>
          <p:nvPr>
            <p:ph type="body" sz="quarter" idx="25" hasCustomPrompt="1"/>
          </p:nvPr>
        </p:nvSpPr>
        <p:spPr bwMode="invGray">
          <a:xfrm>
            <a:off x="5279966" y="5186399"/>
            <a:ext cx="3656742" cy="733908"/>
          </a:xfrm>
          <a:prstGeom prst="rect">
            <a:avLst/>
          </a:prstGeom>
        </p:spPr>
        <p:txBody>
          <a:bodyPr lIns="0" tIns="0" rIns="0" bIns="0">
            <a:normAutofit/>
          </a:bodyPr>
          <a:lstStyle>
            <a:lvl1pPr marL="0" indent="0">
              <a:buNone/>
              <a:defRPr sz="2400">
                <a:solidFill>
                  <a:srgbClr val="000000"/>
                </a:solidFill>
                <a:latin typeface="Montserrat SemiBold" pitchFamily="2" charset="0"/>
              </a:defRPr>
            </a:lvl1pPr>
          </a:lstStyle>
          <a:p>
            <a:pPr lvl="0"/>
            <a:r>
              <a:rPr lang="en-NL" dirty="0"/>
              <a:t>Chapter title</a:t>
            </a:r>
            <a:endParaRPr lang="en-US" dirty="0"/>
          </a:p>
        </p:txBody>
      </p:sp>
      <p:sp>
        <p:nvSpPr>
          <p:cNvPr id="27" name="Text Placeholder 6">
            <a:extLst>
              <a:ext uri="{FF2B5EF4-FFF2-40B4-BE49-F238E27FC236}">
                <a16:creationId xmlns:a16="http://schemas.microsoft.com/office/drawing/2014/main" id="{FCB81010-191E-4C08-9B03-840E000449D8}"/>
              </a:ext>
            </a:extLst>
          </p:cNvPr>
          <p:cNvSpPr>
            <a:spLocks noGrp="1"/>
          </p:cNvSpPr>
          <p:nvPr>
            <p:ph type="body" sz="quarter" idx="26" hasCustomPrompt="1"/>
          </p:nvPr>
        </p:nvSpPr>
        <p:spPr bwMode="invGray">
          <a:xfrm>
            <a:off x="5279966" y="4956718"/>
            <a:ext cx="306831" cy="221599"/>
          </a:xfrm>
          <a:prstGeom prst="rect">
            <a:avLst/>
          </a:prstGeom>
        </p:spPr>
        <p:txBody>
          <a:bodyPr wrap="square" lIns="0" tIns="0" rIns="0" bIns="0">
            <a:spAutoFit/>
          </a:bodyPr>
          <a:lstStyle>
            <a:lvl1pPr marL="0" indent="0">
              <a:buNone/>
              <a:defRPr sz="1600">
                <a:solidFill>
                  <a:srgbClr val="FF6D43"/>
                </a:solidFill>
                <a:latin typeface="Montserrat SemiBold" pitchFamily="2" charset="0"/>
              </a:defRPr>
            </a:lvl1pPr>
          </a:lstStyle>
          <a:p>
            <a:pPr lvl="0"/>
            <a:r>
              <a:rPr lang="en-NL" dirty="0"/>
              <a:t>06</a:t>
            </a:r>
            <a:endParaRPr lang="en-US" dirty="0"/>
          </a:p>
        </p:txBody>
      </p:sp>
      <p:sp>
        <p:nvSpPr>
          <p:cNvPr id="28" name="Slide Number Placeholder 5">
            <a:extLst>
              <a:ext uri="{FF2B5EF4-FFF2-40B4-BE49-F238E27FC236}">
                <a16:creationId xmlns:a16="http://schemas.microsoft.com/office/drawing/2014/main" id="{14DE181C-BE61-4217-8210-ADD157DC0C46}"/>
              </a:ext>
            </a:extLst>
          </p:cNvPr>
          <p:cNvSpPr>
            <a:spLocks noGrp="1"/>
          </p:cNvSpPr>
          <p:nvPr>
            <p:ph type="sldNum" sz="quarter" idx="4"/>
          </p:nvPr>
        </p:nvSpPr>
        <p:spPr>
          <a:xfrm>
            <a:off x="11330609" y="6201536"/>
            <a:ext cx="458064" cy="216025"/>
          </a:xfrm>
          <a:prstGeom prst="rect">
            <a:avLst/>
          </a:prstGeom>
        </p:spPr>
        <p:txBody>
          <a:bodyPr vert="horz" lIns="91440" tIns="45720" rIns="91440" bIns="45720" rtlCol="0" anchor="ctr"/>
          <a:lstStyle>
            <a:lvl1pPr algn="r">
              <a:defRPr sz="1200">
                <a:solidFill>
                  <a:schemeClr val="tx1"/>
                </a:solidFill>
                <a:latin typeface="Montserrat SemiBold" pitchFamily="2" charset="0"/>
                <a:ea typeface="Verdana" pitchFamily="34" charset="0"/>
                <a:cs typeface="Montserrat SemiBold" pitchFamily="2" charset="0"/>
              </a:defRPr>
            </a:lvl1pPr>
          </a:lstStyle>
          <a:p>
            <a:fld id="{DAF489CC-3B7A-4DA5-A8C0-4984788D0EC5}" type="slidenum">
              <a:rPr lang="nl-NL" smtClean="0"/>
              <a:pPr/>
              <a:t>‹N°›</a:t>
            </a:fld>
            <a:endParaRPr lang="nl-NL" dirty="0"/>
          </a:p>
        </p:txBody>
      </p:sp>
    </p:spTree>
    <p:extLst>
      <p:ext uri="{BB962C8B-B14F-4D97-AF65-F5344CB8AC3E}">
        <p14:creationId xmlns:p14="http://schemas.microsoft.com/office/powerpoint/2010/main" val="32084169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Divider orange">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ADC064ED-B54A-0109-6D08-0E409F8DF7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68303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31832008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pic>
        <p:nvPicPr>
          <p:cNvPr id="3" name="Graphic 2">
            <a:extLst>
              <a:ext uri="{FF2B5EF4-FFF2-40B4-BE49-F238E27FC236}">
                <a16:creationId xmlns:a16="http://schemas.microsoft.com/office/drawing/2014/main" id="{3C0398DE-CF0C-5012-2611-0B0EF667F9F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Tree>
    <p:extLst>
      <p:ext uri="{BB962C8B-B14F-4D97-AF65-F5344CB8AC3E}">
        <p14:creationId xmlns:p14="http://schemas.microsoft.com/office/powerpoint/2010/main" val="145731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deep blue">
    <p:spTree>
      <p:nvGrpSpPr>
        <p:cNvPr id="1" name=""/>
        <p:cNvGrpSpPr/>
        <p:nvPr/>
      </p:nvGrpSpPr>
      <p:grpSpPr>
        <a:xfrm>
          <a:off x="0" y="0"/>
          <a:ext cx="0" cy="0"/>
          <a:chOff x="0" y="0"/>
          <a:chExt cx="0" cy="0"/>
        </a:xfrm>
      </p:grpSpPr>
      <p:pic>
        <p:nvPicPr>
          <p:cNvPr id="4" name="Picture 3" descr="A picture containing text, table, stand&#10;&#10;Description automatically generated">
            <a:extLst>
              <a:ext uri="{FF2B5EF4-FFF2-40B4-BE49-F238E27FC236}">
                <a16:creationId xmlns:a16="http://schemas.microsoft.com/office/drawing/2014/main" id="{3C32FCEC-9ABA-D91A-02FB-FE0A352CB5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1389551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702558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16063592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93590" y="892407"/>
            <a:ext cx="1901614" cy="340326"/>
          </a:xfrm>
          <a:prstGeom prst="rect">
            <a:avLst/>
          </a:prstGeom>
        </p:spPr>
      </p:pic>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491258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Four highlight blocks + four text blocks">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799"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14" name="Rectangle: Rounded Corners 13">
            <a:extLst>
              <a:ext uri="{FF2B5EF4-FFF2-40B4-BE49-F238E27FC236}">
                <a16:creationId xmlns:a16="http://schemas.microsoft.com/office/drawing/2014/main" id="{E3CA8B58-D28A-433A-8884-CEC98561B5DF}"/>
              </a:ext>
            </a:extLst>
          </p:cNvPr>
          <p:cNvSpPr/>
          <p:nvPr userDrawn="1"/>
        </p:nvSpPr>
        <p:spPr>
          <a:xfrm>
            <a:off x="422777" y="1429965"/>
            <a:ext cx="2070313" cy="2130357"/>
          </a:xfrm>
          <a:prstGeom prst="roundRect">
            <a:avLst>
              <a:gd name="adj" fmla="val 5789"/>
            </a:avLst>
          </a:prstGeom>
          <a:solidFill>
            <a:srgbClr val="2D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7" name="Rectangle: Rounded Corners 16">
            <a:extLst>
              <a:ext uri="{FF2B5EF4-FFF2-40B4-BE49-F238E27FC236}">
                <a16:creationId xmlns:a16="http://schemas.microsoft.com/office/drawing/2014/main" id="{F759717C-E81C-4C70-9235-FF3D6ED69F8A}"/>
              </a:ext>
            </a:extLst>
          </p:cNvPr>
          <p:cNvSpPr/>
          <p:nvPr userDrawn="1"/>
        </p:nvSpPr>
        <p:spPr>
          <a:xfrm>
            <a:off x="422777" y="3826922"/>
            <a:ext cx="2070313" cy="2130357"/>
          </a:xfrm>
          <a:prstGeom prst="roundRect">
            <a:avLst>
              <a:gd name="adj" fmla="val 5789"/>
            </a:avLst>
          </a:prstGeom>
          <a:solidFill>
            <a:srgbClr val="ECE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18" name="Text Placeholder 4">
            <a:extLst>
              <a:ext uri="{FF2B5EF4-FFF2-40B4-BE49-F238E27FC236}">
                <a16:creationId xmlns:a16="http://schemas.microsoft.com/office/drawing/2014/main" id="{074D446E-B224-472C-980C-5E05C0359A01}"/>
              </a:ext>
            </a:extLst>
          </p:cNvPr>
          <p:cNvSpPr>
            <a:spLocks noGrp="1"/>
          </p:cNvSpPr>
          <p:nvPr>
            <p:ph type="body" sz="quarter" idx="34"/>
          </p:nvPr>
        </p:nvSpPr>
        <p:spPr bwMode="invGray">
          <a:xfrm>
            <a:off x="617775" y="1631004"/>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21" name="Text Placeholder 4">
            <a:extLst>
              <a:ext uri="{FF2B5EF4-FFF2-40B4-BE49-F238E27FC236}">
                <a16:creationId xmlns:a16="http://schemas.microsoft.com/office/drawing/2014/main" id="{74E93D42-A67E-465A-839D-8F565E7FAE97}"/>
              </a:ext>
            </a:extLst>
          </p:cNvPr>
          <p:cNvSpPr>
            <a:spLocks noGrp="1"/>
          </p:cNvSpPr>
          <p:nvPr>
            <p:ph type="body" sz="quarter" idx="36"/>
          </p:nvPr>
        </p:nvSpPr>
        <p:spPr bwMode="invGray">
          <a:xfrm>
            <a:off x="617775" y="4033913"/>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27" name="Rectangle: Rounded Corners 26">
            <a:extLst>
              <a:ext uri="{FF2B5EF4-FFF2-40B4-BE49-F238E27FC236}">
                <a16:creationId xmlns:a16="http://schemas.microsoft.com/office/drawing/2014/main" id="{1047352F-5E4B-4E67-95C0-019B5ECC2AB2}"/>
              </a:ext>
            </a:extLst>
          </p:cNvPr>
          <p:cNvSpPr/>
          <p:nvPr userDrawn="1"/>
        </p:nvSpPr>
        <p:spPr>
          <a:xfrm>
            <a:off x="6287693" y="1429965"/>
            <a:ext cx="2070313" cy="2130357"/>
          </a:xfrm>
          <a:prstGeom prst="roundRect">
            <a:avLst>
              <a:gd name="adj" fmla="val 5789"/>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8" name="Rectangle: Rounded Corners 27">
            <a:extLst>
              <a:ext uri="{FF2B5EF4-FFF2-40B4-BE49-F238E27FC236}">
                <a16:creationId xmlns:a16="http://schemas.microsoft.com/office/drawing/2014/main" id="{998C8F63-546B-4516-BC2C-7FFA8AFABDB8}"/>
              </a:ext>
            </a:extLst>
          </p:cNvPr>
          <p:cNvSpPr/>
          <p:nvPr userDrawn="1"/>
        </p:nvSpPr>
        <p:spPr>
          <a:xfrm>
            <a:off x="6287691" y="3831255"/>
            <a:ext cx="2070313" cy="2130357"/>
          </a:xfrm>
          <a:prstGeom prst="roundRect">
            <a:avLst>
              <a:gd name="adj" fmla="val 5789"/>
            </a:avLst>
          </a:prstGeom>
          <a:solidFill>
            <a:srgbClr val="002D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29" name="Text Placeholder 4">
            <a:extLst>
              <a:ext uri="{FF2B5EF4-FFF2-40B4-BE49-F238E27FC236}">
                <a16:creationId xmlns:a16="http://schemas.microsoft.com/office/drawing/2014/main" id="{B0E0D8AF-49E6-49E0-9F50-362332B8B924}"/>
              </a:ext>
            </a:extLst>
          </p:cNvPr>
          <p:cNvSpPr>
            <a:spLocks noGrp="1"/>
          </p:cNvSpPr>
          <p:nvPr>
            <p:ph type="body" sz="quarter" idx="35"/>
          </p:nvPr>
        </p:nvSpPr>
        <p:spPr bwMode="invGray">
          <a:xfrm>
            <a:off x="6482691" y="1631004"/>
            <a:ext cx="1680317" cy="1725039"/>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0" name="Text Placeholder 4">
            <a:extLst>
              <a:ext uri="{FF2B5EF4-FFF2-40B4-BE49-F238E27FC236}">
                <a16:creationId xmlns:a16="http://schemas.microsoft.com/office/drawing/2014/main" id="{73A7A69C-7DE5-4E67-A136-A50A826334EF}"/>
              </a:ext>
            </a:extLst>
          </p:cNvPr>
          <p:cNvSpPr>
            <a:spLocks noGrp="1"/>
          </p:cNvSpPr>
          <p:nvPr>
            <p:ph type="body" sz="quarter" idx="37"/>
          </p:nvPr>
        </p:nvSpPr>
        <p:spPr bwMode="invGray">
          <a:xfrm>
            <a:off x="6482691" y="4033913"/>
            <a:ext cx="1680317" cy="1725039"/>
          </a:xfrm>
          <a:prstGeom prst="rect">
            <a:avLst/>
          </a:prstGeom>
        </p:spPr>
        <p:txBody>
          <a:bodyPr>
            <a:normAutofit/>
          </a:bodyPr>
          <a:lstStyle>
            <a:lvl1pPr marL="0" indent="0">
              <a:buNone/>
              <a:defRPr sz="1400">
                <a:solidFill>
                  <a:schemeClr val="bg1"/>
                </a:solidFill>
                <a:latin typeface="Montserrat Regular" panose="00000500000000000000" pitchFamily="2" charset="0"/>
              </a:defRPr>
            </a:lvl1pPr>
          </a:lstStyle>
          <a:p>
            <a:pPr lvl="0"/>
            <a:r>
              <a:rPr lang="fr-FR"/>
              <a:t>Cliquez pour modifier les styles du texte du masque</a:t>
            </a:r>
          </a:p>
        </p:txBody>
      </p:sp>
      <p:sp>
        <p:nvSpPr>
          <p:cNvPr id="31" name="Text Placeholder 4">
            <a:extLst>
              <a:ext uri="{FF2B5EF4-FFF2-40B4-BE49-F238E27FC236}">
                <a16:creationId xmlns:a16="http://schemas.microsoft.com/office/drawing/2014/main" id="{40198DF7-CEAE-47CF-94B7-60626AC3CAA4}"/>
              </a:ext>
            </a:extLst>
          </p:cNvPr>
          <p:cNvSpPr>
            <a:spLocks noGrp="1"/>
          </p:cNvSpPr>
          <p:nvPr>
            <p:ph type="body" sz="quarter" idx="38"/>
          </p:nvPr>
        </p:nvSpPr>
        <p:spPr bwMode="invGray">
          <a:xfrm>
            <a:off x="2784434"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2" name="Text Placeholder 4">
            <a:extLst>
              <a:ext uri="{FF2B5EF4-FFF2-40B4-BE49-F238E27FC236}">
                <a16:creationId xmlns:a16="http://schemas.microsoft.com/office/drawing/2014/main" id="{2E71C253-CB2E-4933-98E4-5EE04CF92642}"/>
              </a:ext>
            </a:extLst>
          </p:cNvPr>
          <p:cNvSpPr>
            <a:spLocks noGrp="1"/>
          </p:cNvSpPr>
          <p:nvPr>
            <p:ph type="body" sz="quarter" idx="39"/>
          </p:nvPr>
        </p:nvSpPr>
        <p:spPr bwMode="invGray">
          <a:xfrm>
            <a:off x="2784434" y="3826923"/>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3" name="Text Placeholder 4">
            <a:extLst>
              <a:ext uri="{FF2B5EF4-FFF2-40B4-BE49-F238E27FC236}">
                <a16:creationId xmlns:a16="http://schemas.microsoft.com/office/drawing/2014/main" id="{43C3C0BE-76A9-4AEB-B881-463AEFD97AD2}"/>
              </a:ext>
            </a:extLst>
          </p:cNvPr>
          <p:cNvSpPr>
            <a:spLocks noGrp="1"/>
          </p:cNvSpPr>
          <p:nvPr>
            <p:ph type="body" sz="quarter" idx="40"/>
          </p:nvPr>
        </p:nvSpPr>
        <p:spPr bwMode="invGray">
          <a:xfrm>
            <a:off x="8668799" y="1429965"/>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4" name="Text Placeholder 4">
            <a:extLst>
              <a:ext uri="{FF2B5EF4-FFF2-40B4-BE49-F238E27FC236}">
                <a16:creationId xmlns:a16="http://schemas.microsoft.com/office/drawing/2014/main" id="{0848F375-61FF-4AC2-BA7D-635E975C5F95}"/>
              </a:ext>
            </a:extLst>
          </p:cNvPr>
          <p:cNvSpPr>
            <a:spLocks noGrp="1"/>
          </p:cNvSpPr>
          <p:nvPr>
            <p:ph type="body" sz="quarter" idx="41"/>
          </p:nvPr>
        </p:nvSpPr>
        <p:spPr bwMode="invGray">
          <a:xfrm>
            <a:off x="8668799" y="3826922"/>
            <a:ext cx="3132000" cy="2130357"/>
          </a:xfrm>
          <a:prstGeom prst="rect">
            <a:avLst/>
          </a:prstGeom>
        </p:spPr>
        <p:txBody>
          <a:bodyPr>
            <a:normAutofit/>
          </a:bodyPr>
          <a:lstStyle>
            <a:lvl1pPr marL="0" indent="0">
              <a:buNone/>
              <a:defRPr sz="1400">
                <a:solidFill>
                  <a:srgbClr val="000000"/>
                </a:solidFill>
                <a:latin typeface="Montserrat Regular" panose="00000500000000000000"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6950299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Questions">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EEB59C1-DBAE-B7DE-42D6-1DCE324A29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591220"/>
            <a:ext cx="9144000" cy="1137797"/>
          </a:xfrm>
          <a:prstGeom prst="rect">
            <a:avLst/>
          </a:prstGeom>
        </p:spPr>
        <p:txBody>
          <a:bodyPr anchor="b">
            <a:normAutofit/>
          </a:bodyPr>
          <a:lstStyle>
            <a:lvl1pPr algn="l">
              <a:lnSpc>
                <a:spcPct val="100000"/>
              </a:lnSpc>
              <a:defRPr sz="3800" spc="0">
                <a:solidFill>
                  <a:srgbClr val="000000"/>
                </a:solidFill>
                <a:latin typeface="Montserrat SemiBold" pitchFamily="2" charset="0"/>
              </a:defRPr>
            </a:lvl1pPr>
          </a:lstStyle>
          <a:p>
            <a:r>
              <a:rPr lang="en-NL" dirty="0"/>
              <a:t>Questions</a:t>
            </a:r>
            <a:endParaRPr lang="nl-NL" dirty="0"/>
          </a:p>
        </p:txBody>
      </p:sp>
    </p:spTree>
    <p:extLst>
      <p:ext uri="{BB962C8B-B14F-4D97-AF65-F5344CB8AC3E}">
        <p14:creationId xmlns:p14="http://schemas.microsoft.com/office/powerpoint/2010/main" val="19551893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34262010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with 4 colum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57B005-A77D-822A-6D73-B86E1AD0855E}"/>
              </a:ext>
            </a:extLst>
          </p:cNvPr>
          <p:cNvSpPr/>
          <p:nvPr userDrawn="1"/>
        </p:nvSpPr>
        <p:spPr>
          <a:xfrm>
            <a:off x="9064616"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C8FC43B5-3C2B-4404-B750-DEA8F634E2E4}"/>
              </a:ext>
            </a:extLst>
          </p:cNvPr>
          <p:cNvSpPr/>
          <p:nvPr userDrawn="1"/>
        </p:nvSpPr>
        <p:spPr>
          <a:xfrm>
            <a:off x="6189200" y="1871132"/>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3F983210-D066-CE52-62B0-AF9D6CB99A30}"/>
              </a:ext>
            </a:extLst>
          </p:cNvPr>
          <p:cNvSpPr/>
          <p:nvPr userDrawn="1"/>
        </p:nvSpPr>
        <p:spPr>
          <a:xfrm>
            <a:off x="3313784" y="1871133"/>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F4958F0A-F1D7-899E-2B6E-9F03EA2C6014}"/>
              </a:ext>
            </a:extLst>
          </p:cNvPr>
          <p:cNvSpPr/>
          <p:nvPr userDrawn="1"/>
        </p:nvSpPr>
        <p:spPr>
          <a:xfrm>
            <a:off x="451989" y="1871134"/>
            <a:ext cx="2664591" cy="4228062"/>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3296173"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6164780"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mj-lt"/>
            </a:endParaRPr>
          </a:p>
        </p:txBody>
      </p:sp>
      <p:sp>
        <p:nvSpPr>
          <p:cNvPr id="16" name="Rectangle: Rounded Corners 15">
            <a:extLst>
              <a:ext uri="{FF2B5EF4-FFF2-40B4-BE49-F238E27FC236}">
                <a16:creationId xmlns:a16="http://schemas.microsoft.com/office/drawing/2014/main" id="{40882BC4-5797-4DD0-AB8A-F46290A4A2A0}"/>
              </a:ext>
            </a:extLst>
          </p:cNvPr>
          <p:cNvSpPr/>
          <p:nvPr userDrawn="1"/>
        </p:nvSpPr>
        <p:spPr bwMode="invGray">
          <a:xfrm>
            <a:off x="9033387" y="1432984"/>
            <a:ext cx="2706624"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3296173"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6164780"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17" name="Text Placeholder 5">
            <a:extLst>
              <a:ext uri="{FF2B5EF4-FFF2-40B4-BE49-F238E27FC236}">
                <a16:creationId xmlns:a16="http://schemas.microsoft.com/office/drawing/2014/main" id="{3890DA71-057A-40D0-8945-E35FA005F45D}"/>
              </a:ext>
            </a:extLst>
          </p:cNvPr>
          <p:cNvSpPr>
            <a:spLocks noGrp="1"/>
          </p:cNvSpPr>
          <p:nvPr>
            <p:ph type="body" sz="quarter" idx="30" hasCustomPrompt="1"/>
          </p:nvPr>
        </p:nvSpPr>
        <p:spPr bwMode="invGray">
          <a:xfrm>
            <a:off x="9033387" y="1432984"/>
            <a:ext cx="2706624" cy="719328"/>
          </a:xfrm>
        </p:spPr>
        <p:txBody>
          <a:bodyPr lIns="91440" tIns="45720" rIns="91440" bIns="45720" anchor="ctr"/>
          <a:lstStyle>
            <a:lvl1pPr marL="0" indent="0" algn="ctr">
              <a:buNone/>
              <a:defRPr sz="1600">
                <a:solidFill>
                  <a:srgbClr val="FFFFFF"/>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533399" y="2297723"/>
            <a:ext cx="250698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3398519" y="2297723"/>
            <a:ext cx="252222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4" name="Text Placeholder 5">
            <a:extLst>
              <a:ext uri="{FF2B5EF4-FFF2-40B4-BE49-F238E27FC236}">
                <a16:creationId xmlns:a16="http://schemas.microsoft.com/office/drawing/2014/main" id="{FAB5558D-85E7-455F-8197-2348C0C6BDA7}"/>
              </a:ext>
            </a:extLst>
          </p:cNvPr>
          <p:cNvSpPr>
            <a:spLocks noGrp="1"/>
          </p:cNvSpPr>
          <p:nvPr>
            <p:ph type="body" sz="quarter" idx="28" hasCustomPrompt="1"/>
          </p:nvPr>
        </p:nvSpPr>
        <p:spPr bwMode="invGray">
          <a:xfrm>
            <a:off x="6278880"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18" name="Text Placeholder 5">
            <a:extLst>
              <a:ext uri="{FF2B5EF4-FFF2-40B4-BE49-F238E27FC236}">
                <a16:creationId xmlns:a16="http://schemas.microsoft.com/office/drawing/2014/main" id="{30E329C1-D403-47DC-9799-C5143A308349}"/>
              </a:ext>
            </a:extLst>
          </p:cNvPr>
          <p:cNvSpPr>
            <a:spLocks noGrp="1"/>
          </p:cNvSpPr>
          <p:nvPr>
            <p:ph type="body" sz="quarter" idx="31" hasCustomPrompt="1"/>
          </p:nvPr>
        </p:nvSpPr>
        <p:spPr bwMode="invGray">
          <a:xfrm>
            <a:off x="9154296" y="2297723"/>
            <a:ext cx="2476500"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3C0C489B-4173-A28F-E386-49CA7F2397BC}"/>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88CE1E1-5D92-4519-34A0-B331CFBB9F92}"/>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56373260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3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269198B-FBD2-D0C6-C5C9-946218CFDD8A}"/>
              </a:ext>
            </a:extLst>
          </p:cNvPr>
          <p:cNvSpPr/>
          <p:nvPr userDrawn="1"/>
        </p:nvSpPr>
        <p:spPr>
          <a:xfrm>
            <a:off x="8116734" y="1610139"/>
            <a:ext cx="3633215" cy="4535847"/>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C2641252-20BD-F57F-FE56-E4913EA12288}"/>
              </a:ext>
            </a:extLst>
          </p:cNvPr>
          <p:cNvSpPr/>
          <p:nvPr userDrawn="1"/>
        </p:nvSpPr>
        <p:spPr>
          <a:xfrm>
            <a:off x="427567" y="1610139"/>
            <a:ext cx="3633216" cy="4562061"/>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E2E015CC-AC1F-B888-90B5-FB3926B5AC9E}"/>
              </a:ext>
            </a:extLst>
          </p:cNvPr>
          <p:cNvSpPr/>
          <p:nvPr userDrawn="1"/>
        </p:nvSpPr>
        <p:spPr>
          <a:xfrm>
            <a:off x="4277120" y="1610140"/>
            <a:ext cx="3613337" cy="453584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Rounded Corners 26">
            <a:extLst>
              <a:ext uri="{FF2B5EF4-FFF2-40B4-BE49-F238E27FC236}">
                <a16:creationId xmlns:a16="http://schemas.microsoft.com/office/drawing/2014/main" id="{DED66E28-51A1-4EDD-9DCC-EC73859E41C7}"/>
              </a:ext>
            </a:extLst>
          </p:cNvPr>
          <p:cNvSpPr/>
          <p:nvPr userDrawn="1"/>
        </p:nvSpPr>
        <p:spPr bwMode="invGray">
          <a:xfrm>
            <a:off x="8106794" y="1432984"/>
            <a:ext cx="3651197"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accent4"/>
              </a:solidFill>
              <a:latin typeface="+mj-lt"/>
            </a:endParaRPr>
          </a:p>
        </p:txBody>
      </p:sp>
      <p:sp>
        <p:nvSpPr>
          <p:cNvPr id="21" name="Rectangle: Rounded Corners 20">
            <a:extLst>
              <a:ext uri="{FF2B5EF4-FFF2-40B4-BE49-F238E27FC236}">
                <a16:creationId xmlns:a16="http://schemas.microsoft.com/office/drawing/2014/main" id="{1B1E5C47-290E-4DD8-AE0F-3D43227016A2}"/>
              </a:ext>
            </a:extLst>
          </p:cNvPr>
          <p:cNvSpPr/>
          <p:nvPr userDrawn="1"/>
        </p:nvSpPr>
        <p:spPr bwMode="invGray">
          <a:xfrm>
            <a:off x="42756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1"/>
              </a:solidFill>
              <a:latin typeface="+mj-lt"/>
            </a:endParaRPr>
          </a:p>
        </p:txBody>
      </p:sp>
      <p:sp>
        <p:nvSpPr>
          <p:cNvPr id="22" name="Rectangle: Rounded Corners 21">
            <a:extLst>
              <a:ext uri="{FF2B5EF4-FFF2-40B4-BE49-F238E27FC236}">
                <a16:creationId xmlns:a16="http://schemas.microsoft.com/office/drawing/2014/main" id="{7984E68D-245D-427A-865A-C7013D0986B5}"/>
              </a:ext>
            </a:extLst>
          </p:cNvPr>
          <p:cNvSpPr/>
          <p:nvPr userDrawn="1"/>
        </p:nvSpPr>
        <p:spPr bwMode="invGray">
          <a:xfrm>
            <a:off x="4263887" y="1432984"/>
            <a:ext cx="3636508" cy="721331"/>
          </a:xfrm>
          <a:prstGeom prst="roundRect">
            <a:avLst/>
          </a:prstGeom>
          <a:gradFill flip="none" rotWithShape="1">
            <a:gsLst>
              <a:gs pos="0">
                <a:schemeClr val="bg2"/>
              </a:gs>
              <a:gs pos="37000">
                <a:srgbClr val="002D3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867" dirty="0">
              <a:solidFill>
                <a:schemeClr val="accent4"/>
              </a:solidFill>
              <a:latin typeface="+mj-lt"/>
            </a:endParaRPr>
          </a:p>
        </p:txBody>
      </p:sp>
      <p:sp>
        <p:nvSpPr>
          <p:cNvPr id="25" name="Text Placeholder 5">
            <a:extLst>
              <a:ext uri="{FF2B5EF4-FFF2-40B4-BE49-F238E27FC236}">
                <a16:creationId xmlns:a16="http://schemas.microsoft.com/office/drawing/2014/main" id="{8DC324A1-4EA0-4B60-8634-9BB3EA2FF481}"/>
              </a:ext>
            </a:extLst>
          </p:cNvPr>
          <p:cNvSpPr>
            <a:spLocks noGrp="1"/>
          </p:cNvSpPr>
          <p:nvPr>
            <p:ph type="body" sz="quarter" idx="23" hasCustomPrompt="1"/>
          </p:nvPr>
        </p:nvSpPr>
        <p:spPr bwMode="invGray">
          <a:xfrm>
            <a:off x="427567"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6" name="Text Placeholder 5">
            <a:extLst>
              <a:ext uri="{FF2B5EF4-FFF2-40B4-BE49-F238E27FC236}">
                <a16:creationId xmlns:a16="http://schemas.microsoft.com/office/drawing/2014/main" id="{57EF9072-27DC-4A6B-AC6A-03E9331EFCE7}"/>
              </a:ext>
            </a:extLst>
          </p:cNvPr>
          <p:cNvSpPr>
            <a:spLocks noGrp="1"/>
          </p:cNvSpPr>
          <p:nvPr>
            <p:ph type="body" sz="quarter" idx="24" hasCustomPrompt="1"/>
          </p:nvPr>
        </p:nvSpPr>
        <p:spPr bwMode="invGray">
          <a:xfrm>
            <a:off x="4267181"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8" name="Text Placeholder 5">
            <a:extLst>
              <a:ext uri="{FF2B5EF4-FFF2-40B4-BE49-F238E27FC236}">
                <a16:creationId xmlns:a16="http://schemas.microsoft.com/office/drawing/2014/main" id="{DE29ADF8-A949-4BF8-9F98-C3A577F67A49}"/>
              </a:ext>
            </a:extLst>
          </p:cNvPr>
          <p:cNvSpPr>
            <a:spLocks noGrp="1"/>
          </p:cNvSpPr>
          <p:nvPr>
            <p:ph type="body" sz="quarter" idx="25" hasCustomPrompt="1"/>
          </p:nvPr>
        </p:nvSpPr>
        <p:spPr bwMode="invGray">
          <a:xfrm>
            <a:off x="8106795" y="1432984"/>
            <a:ext cx="3633216" cy="719328"/>
          </a:xfrm>
        </p:spPr>
        <p:txBody>
          <a:bodyPr lIns="91440" tIns="45720" rIns="91440" bIns="45720" anchor="ctr"/>
          <a:lstStyle>
            <a:lvl1pPr marL="0" indent="0" algn="l">
              <a:buNone/>
              <a:defRPr sz="1600">
                <a:solidFill>
                  <a:schemeClr val="bg1"/>
                </a:solidFill>
                <a:latin typeface="+mj-lt"/>
              </a:defRPr>
            </a:lvl1pPr>
          </a:lstStyle>
          <a:p>
            <a:pPr lvl="0"/>
            <a:r>
              <a:rPr lang="en-US" dirty="0"/>
              <a:t>Title</a:t>
            </a:r>
          </a:p>
        </p:txBody>
      </p:sp>
      <p:sp>
        <p:nvSpPr>
          <p:cNvPr id="23" name="Text Placeholder 5">
            <a:extLst>
              <a:ext uri="{FF2B5EF4-FFF2-40B4-BE49-F238E27FC236}">
                <a16:creationId xmlns:a16="http://schemas.microsoft.com/office/drawing/2014/main" id="{91329EB5-A393-461C-A77C-EDBC8F7B9F64}"/>
              </a:ext>
            </a:extLst>
          </p:cNvPr>
          <p:cNvSpPr>
            <a:spLocks noGrp="1"/>
          </p:cNvSpPr>
          <p:nvPr>
            <p:ph type="body" sz="quarter" idx="13" hasCustomPrompt="1"/>
          </p:nvPr>
        </p:nvSpPr>
        <p:spPr bwMode="invGray">
          <a:xfrm>
            <a:off x="616226"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29" name="Text Placeholder 5">
            <a:extLst>
              <a:ext uri="{FF2B5EF4-FFF2-40B4-BE49-F238E27FC236}">
                <a16:creationId xmlns:a16="http://schemas.microsoft.com/office/drawing/2014/main" id="{88337F3F-158A-4DE6-829A-FDD67407C6F1}"/>
              </a:ext>
            </a:extLst>
          </p:cNvPr>
          <p:cNvSpPr>
            <a:spLocks noGrp="1"/>
          </p:cNvSpPr>
          <p:nvPr>
            <p:ph type="body" sz="quarter" idx="26" hasCustomPrompt="1"/>
          </p:nvPr>
        </p:nvSpPr>
        <p:spPr bwMode="invGray">
          <a:xfrm>
            <a:off x="4422913" y="2297723"/>
            <a:ext cx="3299792"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1" name="Text Placeholder 5">
            <a:extLst>
              <a:ext uri="{FF2B5EF4-FFF2-40B4-BE49-F238E27FC236}">
                <a16:creationId xmlns:a16="http://schemas.microsoft.com/office/drawing/2014/main" id="{A4016478-8F60-49D5-810D-2850AB8FF90C}"/>
              </a:ext>
            </a:extLst>
          </p:cNvPr>
          <p:cNvSpPr>
            <a:spLocks noGrp="1"/>
          </p:cNvSpPr>
          <p:nvPr>
            <p:ph type="body" sz="quarter" idx="28" hasCustomPrompt="1"/>
          </p:nvPr>
        </p:nvSpPr>
        <p:spPr bwMode="invGray">
          <a:xfrm>
            <a:off x="8299176" y="2297723"/>
            <a:ext cx="3299791" cy="3801472"/>
          </a:xfrm>
        </p:spPr>
        <p:txBody>
          <a:bodyPr lIns="91440" tIns="45720" rIns="91440" bIns="45720" anchor="t"/>
          <a:lstStyle>
            <a:lvl1pPr marL="0" indent="0" algn="l">
              <a:buNone/>
              <a:defRPr sz="1467">
                <a:latin typeface="+mn-lt"/>
              </a:defRPr>
            </a:lvl1pPr>
          </a:lstStyle>
          <a:p>
            <a:pPr lvl="0"/>
            <a:r>
              <a:rPr lang="en-US" dirty="0"/>
              <a:t>Text</a:t>
            </a:r>
          </a:p>
        </p:txBody>
      </p:sp>
      <p:sp>
        <p:nvSpPr>
          <p:cNvPr id="3" name="Title 1">
            <a:extLst>
              <a:ext uri="{FF2B5EF4-FFF2-40B4-BE49-F238E27FC236}">
                <a16:creationId xmlns:a16="http://schemas.microsoft.com/office/drawing/2014/main" id="{BA934F9B-7AC9-7A3B-B4D0-1CC232D3B3B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AE8BF538-A510-A81E-34F8-1751A869DDEB}"/>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207889295"/>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titles">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63FB3A0-AAAC-4191-B457-22FBE9D6EC4E}"/>
              </a:ext>
            </a:extLst>
          </p:cNvPr>
          <p:cNvSpPr txBox="1"/>
          <p:nvPr userDrawn="1"/>
        </p:nvSpPr>
        <p:spPr bwMode="invGray">
          <a:xfrm>
            <a:off x="431801" y="1440624"/>
            <a:ext cx="5547360" cy="731520"/>
          </a:xfrm>
          <a:prstGeom prst="rect">
            <a:avLst/>
          </a:prstGeom>
          <a:gradFill flip="none" rotWithShape="1">
            <a:gsLst>
              <a:gs pos="0">
                <a:schemeClr val="accent1">
                  <a:alpha val="0"/>
                </a:schemeClr>
              </a:gs>
              <a:gs pos="100000">
                <a:schemeClr val="accent1"/>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8" name="TextBox 27">
            <a:extLst>
              <a:ext uri="{FF2B5EF4-FFF2-40B4-BE49-F238E27FC236}">
                <a16:creationId xmlns:a16="http://schemas.microsoft.com/office/drawing/2014/main" id="{88644FCC-2D7D-4A92-A351-05D1EECE4B58}"/>
              </a:ext>
            </a:extLst>
          </p:cNvPr>
          <p:cNvSpPr txBox="1"/>
          <p:nvPr userDrawn="1"/>
        </p:nvSpPr>
        <p:spPr bwMode="invGray">
          <a:xfrm>
            <a:off x="6192651" y="1440624"/>
            <a:ext cx="5547360" cy="731520"/>
          </a:xfrm>
          <a:prstGeom prst="rect">
            <a:avLst/>
          </a:prstGeom>
          <a:gradFill flip="none" rotWithShape="1">
            <a:gsLst>
              <a:gs pos="0">
                <a:srgbClr val="002D3C">
                  <a:alpha val="0"/>
                </a:srgbClr>
              </a:gs>
              <a:gs pos="100000">
                <a:srgbClr val="002D3C"/>
              </a:gs>
            </a:gsLst>
            <a:lin ang="16200000" scaled="1"/>
            <a:tileRect/>
          </a:gradFill>
        </p:spPr>
        <p:txBody>
          <a:bodyPr wrap="none" lIns="0" tIns="121920" rIns="0" bIns="0" rtlCol="0" anchor="t" anchorCtr="0">
            <a:noAutofit/>
          </a:bodyPr>
          <a:lstStyle/>
          <a:p>
            <a:pPr algn="ctr"/>
            <a:endParaRPr lang="en-US" sz="2133" dirty="0">
              <a:latin typeface="+mj-lt"/>
            </a:endParaRPr>
          </a:p>
        </p:txBody>
      </p:sp>
      <p:sp>
        <p:nvSpPr>
          <p:cNvPr id="26" name="Text Placeholder 5">
            <a:extLst>
              <a:ext uri="{FF2B5EF4-FFF2-40B4-BE49-F238E27FC236}">
                <a16:creationId xmlns:a16="http://schemas.microsoft.com/office/drawing/2014/main" id="{DED1562F-7727-42AD-B83F-B500F206D106}"/>
              </a:ext>
            </a:extLst>
          </p:cNvPr>
          <p:cNvSpPr>
            <a:spLocks noGrp="1"/>
          </p:cNvSpPr>
          <p:nvPr>
            <p:ph type="body" sz="quarter" idx="27" hasCustomPrompt="1"/>
          </p:nvPr>
        </p:nvSpPr>
        <p:spPr bwMode="invGray">
          <a:xfrm>
            <a:off x="619265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25" name="Text Placeholder 5">
            <a:extLst>
              <a:ext uri="{FF2B5EF4-FFF2-40B4-BE49-F238E27FC236}">
                <a16:creationId xmlns:a16="http://schemas.microsoft.com/office/drawing/2014/main" id="{1AD75614-E53F-4AA5-8BD7-EF0EB52F42D3}"/>
              </a:ext>
            </a:extLst>
          </p:cNvPr>
          <p:cNvSpPr>
            <a:spLocks noGrp="1"/>
          </p:cNvSpPr>
          <p:nvPr>
            <p:ph type="body" sz="quarter" idx="23" hasCustomPrompt="1"/>
          </p:nvPr>
        </p:nvSpPr>
        <p:spPr bwMode="invGray">
          <a:xfrm>
            <a:off x="431801" y="1440624"/>
            <a:ext cx="5547360" cy="731520"/>
          </a:xfrm>
        </p:spPr>
        <p:txBody>
          <a:bodyPr lIns="91440" tIns="45720" rIns="91440" bIns="45720" anchor="ctr"/>
          <a:lstStyle>
            <a:lvl1pPr marL="0" indent="0" algn="ctr">
              <a:buNone/>
              <a:defRPr sz="1867">
                <a:solidFill>
                  <a:schemeClr val="tx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567267" y="2286001"/>
            <a:ext cx="5325533"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99202" y="2286001"/>
            <a:ext cx="5325532" cy="3803904"/>
          </a:xfrm>
        </p:spPr>
        <p:txBody>
          <a:bodyPr lIns="0" tIns="0" rIns="0" bIns="0" anchor="t"/>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044DB7B-9781-03FE-0A8C-04BB8EBD25C0}"/>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6F840D0E-FE26-8109-E459-FA4CEE46217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5" name="Rectangle 4">
            <a:extLst>
              <a:ext uri="{FF2B5EF4-FFF2-40B4-BE49-F238E27FC236}">
                <a16:creationId xmlns:a16="http://schemas.microsoft.com/office/drawing/2014/main" id="{0ACA062E-63F5-9F5C-EEEF-23BB6A51D7BB}"/>
              </a:ext>
            </a:extLst>
          </p:cNvPr>
          <p:cNvSpPr/>
          <p:nvPr userDrawn="1"/>
        </p:nvSpPr>
        <p:spPr>
          <a:xfrm>
            <a:off x="431801" y="1440624"/>
            <a:ext cx="5547360" cy="4649281"/>
          </a:xfrm>
          <a:prstGeom prst="rect">
            <a:avLst/>
          </a:prstGeom>
          <a:noFill/>
          <a:ln>
            <a:solidFill>
              <a:srgbClr val="FF6D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5DEB8FCD-8C64-E77E-ACE0-3A4C52A5B1DF}"/>
              </a:ext>
            </a:extLst>
          </p:cNvPr>
          <p:cNvSpPr/>
          <p:nvPr userDrawn="1"/>
        </p:nvSpPr>
        <p:spPr>
          <a:xfrm>
            <a:off x="6189158" y="1449092"/>
            <a:ext cx="5547360" cy="4649281"/>
          </a:xfrm>
          <a:prstGeom prst="rect">
            <a:avLst/>
          </a:prstGeom>
          <a:noFill/>
          <a:ln>
            <a:solidFill>
              <a:srgbClr val="002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3731081"/>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wo block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743973-559F-1A6E-D781-B47AF0F40B6E}"/>
              </a:ext>
            </a:extLst>
          </p:cNvPr>
          <p:cNvSpPr/>
          <p:nvPr userDrawn="1"/>
        </p:nvSpPr>
        <p:spPr>
          <a:xfrm>
            <a:off x="417847" y="1793726"/>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Title 1">
            <a:extLst>
              <a:ext uri="{FF2B5EF4-FFF2-40B4-BE49-F238E27FC236}">
                <a16:creationId xmlns:a16="http://schemas.microsoft.com/office/drawing/2014/main" id="{83AB2C97-AE85-490F-AD5D-C7F886D3B38F}"/>
              </a:ext>
            </a:extLst>
          </p:cNvPr>
          <p:cNvSpPr>
            <a:spLocks noGrp="1"/>
          </p:cNvSpPr>
          <p:nvPr>
            <p:ph type="title"/>
          </p:nvPr>
        </p:nvSpPr>
        <p:spPr bwMode="invGray">
          <a:xfrm>
            <a:off x="316800" y="471915"/>
            <a:ext cx="11484000" cy="343237"/>
          </a:xfrm>
          <a:prstGeom prst="rect">
            <a:avLst/>
          </a:prstGeom>
        </p:spPr>
        <p:txBody>
          <a:bodyPr anchor="t">
            <a:spAutoFit/>
          </a:bodyPr>
          <a:lstStyle>
            <a:lvl1pPr>
              <a:defRPr sz="2200">
                <a:latin typeface="Montserrat Bold" panose="00000800000000000000" pitchFamily="2" charset="0"/>
              </a:defRPr>
            </a:lvl1pPr>
          </a:lstStyle>
          <a:p>
            <a:r>
              <a:rPr lang="fr-FR"/>
              <a:t>Modifiez le style du titre</a:t>
            </a:r>
            <a:endParaRPr lang="en-US" dirty="0"/>
          </a:p>
        </p:txBody>
      </p:sp>
      <p:sp>
        <p:nvSpPr>
          <p:cNvPr id="16" name="Text Placeholder 4">
            <a:extLst>
              <a:ext uri="{FF2B5EF4-FFF2-40B4-BE49-F238E27FC236}">
                <a16:creationId xmlns:a16="http://schemas.microsoft.com/office/drawing/2014/main" id="{3E380AB4-E463-44B5-BF13-CB409ADD4E3F}"/>
              </a:ext>
            </a:extLst>
          </p:cNvPr>
          <p:cNvSpPr>
            <a:spLocks noGrp="1"/>
          </p:cNvSpPr>
          <p:nvPr>
            <p:ph type="body" sz="quarter" idx="10"/>
          </p:nvPr>
        </p:nvSpPr>
        <p:spPr bwMode="invGray">
          <a:xfrm>
            <a:off x="316800" y="830931"/>
            <a:ext cx="11484000" cy="338554"/>
          </a:xfrm>
          <a:prstGeom prst="rect">
            <a:avLst/>
          </a:prstGeom>
        </p:spPr>
        <p:txBody>
          <a:bodyPr>
            <a:spAutoFit/>
          </a:bodyPr>
          <a:lstStyle>
            <a:lvl1pPr marL="0" indent="0">
              <a:buNone/>
              <a:defRPr sz="1600">
                <a:solidFill>
                  <a:srgbClr val="2D2D2D"/>
                </a:solidFill>
                <a:latin typeface="Montserrat SemiBold" pitchFamily="2" charset="0"/>
              </a:defRPr>
            </a:lvl1pPr>
          </a:lstStyle>
          <a:p>
            <a:pPr lvl="0"/>
            <a:r>
              <a:rPr lang="fr-FR"/>
              <a:t>Cliquez pour modifier les styles du texte du masque</a:t>
            </a:r>
          </a:p>
        </p:txBody>
      </p:sp>
      <p:sp>
        <p:nvSpPr>
          <p:cNvPr id="20" name="Rectangle: Rounded Corners 19">
            <a:extLst>
              <a:ext uri="{FF2B5EF4-FFF2-40B4-BE49-F238E27FC236}">
                <a16:creationId xmlns:a16="http://schemas.microsoft.com/office/drawing/2014/main" id="{AF3D8963-5580-4C5D-83BD-9F4EE3E85093}"/>
              </a:ext>
            </a:extLst>
          </p:cNvPr>
          <p:cNvSpPr/>
          <p:nvPr/>
        </p:nvSpPr>
        <p:spPr>
          <a:xfrm>
            <a:off x="417847" y="1376740"/>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Rectangle: Rounded Corners 20">
            <a:extLst>
              <a:ext uri="{FF2B5EF4-FFF2-40B4-BE49-F238E27FC236}">
                <a16:creationId xmlns:a16="http://schemas.microsoft.com/office/drawing/2014/main" id="{3266BEE5-890F-4D2B-A3D4-446773B2C7A7}"/>
              </a:ext>
            </a:extLst>
          </p:cNvPr>
          <p:cNvSpPr/>
          <p:nvPr/>
        </p:nvSpPr>
        <p:spPr>
          <a:xfrm>
            <a:off x="6745635" y="1386659"/>
            <a:ext cx="5043037" cy="501955"/>
          </a:xfrm>
          <a:prstGeom prst="roundRect">
            <a:avLst>
              <a:gd name="adj" fmla="val 6076"/>
            </a:avLst>
          </a:prstGeom>
          <a:solidFill>
            <a:srgbClr val="FF6D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6" name="Text Placeholder 4">
            <a:extLst>
              <a:ext uri="{FF2B5EF4-FFF2-40B4-BE49-F238E27FC236}">
                <a16:creationId xmlns:a16="http://schemas.microsoft.com/office/drawing/2014/main" id="{239C0297-1567-40AA-90D6-CB03A2A553DC}"/>
              </a:ext>
            </a:extLst>
          </p:cNvPr>
          <p:cNvSpPr>
            <a:spLocks noGrp="1"/>
          </p:cNvSpPr>
          <p:nvPr userDrawn="1">
            <p:ph type="body" sz="quarter" idx="42"/>
          </p:nvPr>
        </p:nvSpPr>
        <p:spPr bwMode="invGray">
          <a:xfrm>
            <a:off x="577864" y="1481550"/>
            <a:ext cx="4723003"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37" name="Text Placeholder 4">
            <a:extLst>
              <a:ext uri="{FF2B5EF4-FFF2-40B4-BE49-F238E27FC236}">
                <a16:creationId xmlns:a16="http://schemas.microsoft.com/office/drawing/2014/main" id="{76D94888-A371-4384-8376-ED2A72F15754}"/>
              </a:ext>
            </a:extLst>
          </p:cNvPr>
          <p:cNvSpPr>
            <a:spLocks noGrp="1"/>
          </p:cNvSpPr>
          <p:nvPr userDrawn="1">
            <p:ph type="body" sz="quarter" idx="48"/>
          </p:nvPr>
        </p:nvSpPr>
        <p:spPr bwMode="invGray">
          <a:xfrm>
            <a:off x="577863" y="1983505"/>
            <a:ext cx="4723004"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8" name="Text Placeholder 4">
            <a:extLst>
              <a:ext uri="{FF2B5EF4-FFF2-40B4-BE49-F238E27FC236}">
                <a16:creationId xmlns:a16="http://schemas.microsoft.com/office/drawing/2014/main" id="{D94C5563-891A-404C-BEE1-28600555F5A7}"/>
              </a:ext>
            </a:extLst>
          </p:cNvPr>
          <p:cNvSpPr>
            <a:spLocks noGrp="1"/>
          </p:cNvSpPr>
          <p:nvPr userDrawn="1">
            <p:ph type="body" sz="quarter" idx="49"/>
          </p:nvPr>
        </p:nvSpPr>
        <p:spPr bwMode="invGray">
          <a:xfrm>
            <a:off x="6905554" y="1481550"/>
            <a:ext cx="4723198" cy="312176"/>
          </a:xfrm>
          <a:prstGeom prst="rect">
            <a:avLst/>
          </a:prstGeom>
        </p:spPr>
        <p:txBody>
          <a:bodyPr anchor="ctr">
            <a:normAutofit/>
          </a:bodyPr>
          <a:lstStyle>
            <a:lvl1pPr marL="0" indent="0">
              <a:buNone/>
              <a:defRPr sz="1400">
                <a:solidFill>
                  <a:srgbClr val="000000"/>
                </a:solidFill>
                <a:latin typeface="Montserrat SemiBold" pitchFamily="2" charset="0"/>
              </a:defRPr>
            </a:lvl1pPr>
          </a:lstStyle>
          <a:p>
            <a:pPr lvl="0"/>
            <a:r>
              <a:rPr lang="fr-FR"/>
              <a:t>Cliquez pour modifier les styles du texte du masque</a:t>
            </a:r>
          </a:p>
        </p:txBody>
      </p:sp>
      <p:sp>
        <p:nvSpPr>
          <p:cNvPr id="41" name="Text Placeholder 4">
            <a:extLst>
              <a:ext uri="{FF2B5EF4-FFF2-40B4-BE49-F238E27FC236}">
                <a16:creationId xmlns:a16="http://schemas.microsoft.com/office/drawing/2014/main" id="{D62F8185-7100-4AB7-8700-7B9AB5C5C762}"/>
              </a:ext>
            </a:extLst>
          </p:cNvPr>
          <p:cNvSpPr>
            <a:spLocks noGrp="1"/>
          </p:cNvSpPr>
          <p:nvPr userDrawn="1">
            <p:ph type="body" sz="quarter" idx="50"/>
          </p:nvPr>
        </p:nvSpPr>
        <p:spPr bwMode="invGray">
          <a:xfrm>
            <a:off x="6905553" y="1983504"/>
            <a:ext cx="4723200" cy="3955901"/>
          </a:xfrm>
          <a:prstGeom prst="rect">
            <a:avLst/>
          </a:prstGeom>
        </p:spPr>
        <p:txBody>
          <a:bodyPr>
            <a:normAutofit/>
          </a:bodyPr>
          <a:lstStyle>
            <a:lvl1pPr marL="0" indent="0">
              <a:buNone/>
              <a:defRPr sz="1200">
                <a:solidFill>
                  <a:srgbClr val="000000"/>
                </a:solidFill>
                <a:latin typeface="Montserrat Regular" panose="00000500000000000000" pitchFamily="2" charset="0"/>
              </a:defRPr>
            </a:lvl1pPr>
          </a:lstStyle>
          <a:p>
            <a:pPr lvl="0"/>
            <a:r>
              <a:rPr lang="fr-FR"/>
              <a:t>Cliquez pour modifier les styles du texte du masque</a:t>
            </a:r>
          </a:p>
        </p:txBody>
      </p:sp>
      <p:sp>
        <p:nvSpPr>
          <p:cNvPr id="3" name="Rectangle 2">
            <a:extLst>
              <a:ext uri="{FF2B5EF4-FFF2-40B4-BE49-F238E27FC236}">
                <a16:creationId xmlns:a16="http://schemas.microsoft.com/office/drawing/2014/main" id="{C50CF414-58DB-64D8-E7D7-890ABC06B46B}"/>
              </a:ext>
            </a:extLst>
          </p:cNvPr>
          <p:cNvSpPr/>
          <p:nvPr userDrawn="1"/>
        </p:nvSpPr>
        <p:spPr>
          <a:xfrm>
            <a:off x="6748231" y="1844782"/>
            <a:ext cx="5028519" cy="4233343"/>
          </a:xfrm>
          <a:prstGeom prst="rect">
            <a:avLst/>
          </a:prstGeom>
          <a:noFill/>
          <a:ln>
            <a:solidFill>
              <a:srgbClr val="FF6D4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2540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grey">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3B9BC70B-E23E-6826-2D7D-170A98E295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7" y="5227651"/>
            <a:ext cx="9154567" cy="1128699"/>
          </a:xfrm>
          <a:prstGeom prst="rect">
            <a:avLst/>
          </a:prstGeom>
        </p:spPr>
        <p:txBody>
          <a:bodyPr lIns="0" tIns="0" rIns="0" bIns="0">
            <a:normAutofit/>
          </a:bodyPr>
          <a:lstStyle>
            <a:lvl1pPr marL="0" indent="0">
              <a:buNone/>
              <a:defRPr sz="3400">
                <a:solidFill>
                  <a:srgbClr val="000000"/>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5227651"/>
            <a:ext cx="711274" cy="523220"/>
          </a:xfrm>
          <a:prstGeom prst="rect">
            <a:avLst/>
          </a:prstGeom>
        </p:spPr>
        <p:txBody>
          <a:bodyPr wrap="square" lIns="0" tIns="0" rIns="0" bIns="0">
            <a:spAutoFit/>
          </a:bodyPr>
          <a:lstStyle>
            <a:lvl1pPr marL="0" indent="0" algn="r">
              <a:buNone/>
              <a:defRPr sz="3400">
                <a:solidFill>
                  <a:srgbClr val="000000"/>
                </a:solidFill>
                <a:latin typeface="Montserrat SemiBold" pitchFamily="2" charset="0"/>
              </a:defRPr>
            </a:lvl1pPr>
          </a:lstStyle>
          <a:p>
            <a:pPr lvl="0"/>
            <a:r>
              <a:rPr lang="en-US" dirty="0"/>
              <a:t>0#</a:t>
            </a:r>
          </a:p>
        </p:txBody>
      </p:sp>
    </p:spTree>
    <p:extLst>
      <p:ext uri="{BB962C8B-B14F-4D97-AF65-F5344CB8AC3E}">
        <p14:creationId xmlns:p14="http://schemas.microsoft.com/office/powerpoint/2010/main" val="32244261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Oval 21">
            <a:extLst>
              <a:ext uri="{FF2B5EF4-FFF2-40B4-BE49-F238E27FC236}">
                <a16:creationId xmlns:a16="http://schemas.microsoft.com/office/drawing/2014/main" id="{3A717455-3A33-4220-AAB5-A7BAA9DC8761}"/>
              </a:ext>
            </a:extLst>
          </p:cNvPr>
          <p:cNvSpPr/>
          <p:nvPr userDrawn="1"/>
        </p:nvSpPr>
        <p:spPr bwMode="invGray">
          <a:xfrm>
            <a:off x="443637" y="143251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4" name="Text Placeholder 5">
            <a:extLst>
              <a:ext uri="{FF2B5EF4-FFF2-40B4-BE49-F238E27FC236}">
                <a16:creationId xmlns:a16="http://schemas.microsoft.com/office/drawing/2014/main" id="{141E41FF-3022-A0C2-832B-8783556F0FC0}"/>
              </a:ext>
            </a:extLst>
          </p:cNvPr>
          <p:cNvSpPr>
            <a:spLocks noGrp="1"/>
          </p:cNvSpPr>
          <p:nvPr>
            <p:ph type="body" sz="quarter" idx="13" hasCustomPrompt="1"/>
          </p:nvPr>
        </p:nvSpPr>
        <p:spPr bwMode="invGray">
          <a:xfrm>
            <a:off x="1869505"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5" name="Text Placeholder 5">
            <a:extLst>
              <a:ext uri="{FF2B5EF4-FFF2-40B4-BE49-F238E27FC236}">
                <a16:creationId xmlns:a16="http://schemas.microsoft.com/office/drawing/2014/main" id="{FB053763-AA75-5F52-1CB3-D01C2F188CC6}"/>
              </a:ext>
            </a:extLst>
          </p:cNvPr>
          <p:cNvSpPr>
            <a:spLocks noGrp="1"/>
          </p:cNvSpPr>
          <p:nvPr>
            <p:ph type="body" sz="quarter" idx="49" hasCustomPrompt="1"/>
          </p:nvPr>
        </p:nvSpPr>
        <p:spPr bwMode="invGray">
          <a:xfrm>
            <a:off x="1869505" y="1432984"/>
            <a:ext cx="4096512" cy="677169"/>
          </a:xfrm>
        </p:spPr>
        <p:txBody>
          <a:bodyPr lIns="0" tIns="0" rIns="0" bIns="0" anchor="ctr"/>
          <a:lstStyle>
            <a:lvl1pPr marL="0" indent="0" algn="l">
              <a:buFont typeface="Arial" panose="020B0604020202020204" pitchFamily="34" charset="0"/>
              <a:buNone/>
              <a:defRPr sz="2133">
                <a:solidFill>
                  <a:schemeClr val="accent1"/>
                </a:solidFill>
                <a:latin typeface="+mj-lt"/>
              </a:defRPr>
            </a:lvl1pPr>
          </a:lstStyle>
          <a:p>
            <a:pPr lvl="0"/>
            <a:r>
              <a:rPr lang="en-US" dirty="0"/>
              <a:t>Title</a:t>
            </a:r>
          </a:p>
        </p:txBody>
      </p:sp>
      <p:sp>
        <p:nvSpPr>
          <p:cNvPr id="6" name="Text Placeholder 5">
            <a:extLst>
              <a:ext uri="{FF2B5EF4-FFF2-40B4-BE49-F238E27FC236}">
                <a16:creationId xmlns:a16="http://schemas.microsoft.com/office/drawing/2014/main" id="{02293143-8F43-9259-D043-9B99C200C627}"/>
              </a:ext>
            </a:extLst>
          </p:cNvPr>
          <p:cNvSpPr>
            <a:spLocks noGrp="1"/>
          </p:cNvSpPr>
          <p:nvPr>
            <p:ph type="body" sz="quarter" idx="50" hasCustomPrompt="1"/>
          </p:nvPr>
        </p:nvSpPr>
        <p:spPr bwMode="invGray">
          <a:xfrm>
            <a:off x="7641621" y="2203939"/>
            <a:ext cx="4096512" cy="3892061"/>
          </a:xfrm>
        </p:spPr>
        <p:txBody>
          <a:bodyPr lIns="0" tIns="0" rIns="0" bIns="0" anchor="t"/>
          <a:lstStyle>
            <a:lvl1pPr marL="0" indent="0" algn="l">
              <a:buFont typeface="Arial" panose="020B0604020202020204" pitchFamily="34" charset="0"/>
              <a:buNone/>
              <a:defRPr sz="1867">
                <a:latin typeface="+mn-lt"/>
              </a:defRPr>
            </a:lvl1pPr>
          </a:lstStyle>
          <a:p>
            <a:pPr lvl="0"/>
            <a:r>
              <a:rPr lang="en-US" dirty="0"/>
              <a:t>Text</a:t>
            </a:r>
          </a:p>
        </p:txBody>
      </p:sp>
      <p:sp>
        <p:nvSpPr>
          <p:cNvPr id="7" name="Text Placeholder 5">
            <a:extLst>
              <a:ext uri="{FF2B5EF4-FFF2-40B4-BE49-F238E27FC236}">
                <a16:creationId xmlns:a16="http://schemas.microsoft.com/office/drawing/2014/main" id="{F0E71A70-98E5-2D28-824F-4C334D3B26C7}"/>
              </a:ext>
            </a:extLst>
          </p:cNvPr>
          <p:cNvSpPr>
            <a:spLocks noGrp="1"/>
          </p:cNvSpPr>
          <p:nvPr>
            <p:ph type="body" sz="quarter" idx="51" hasCustomPrompt="1"/>
          </p:nvPr>
        </p:nvSpPr>
        <p:spPr bwMode="invGray">
          <a:xfrm>
            <a:off x="7641621" y="1432984"/>
            <a:ext cx="4096512" cy="677169"/>
          </a:xfrm>
        </p:spPr>
        <p:txBody>
          <a:bodyPr lIns="0" tIns="0" rIns="0" bIns="0" anchor="ctr"/>
          <a:lstStyle>
            <a:lvl1pPr marL="0" indent="0" algn="l">
              <a:buFont typeface="Arial" panose="020B0604020202020204" pitchFamily="34" charset="0"/>
              <a:buNone/>
              <a:defRPr sz="2133">
                <a:solidFill>
                  <a:schemeClr val="accent2"/>
                </a:solidFill>
                <a:latin typeface="+mj-lt"/>
              </a:defRPr>
            </a:lvl1pPr>
          </a:lstStyle>
          <a:p>
            <a:pPr lvl="0"/>
            <a:r>
              <a:rPr lang="en-US" dirty="0"/>
              <a:t>Title</a:t>
            </a:r>
          </a:p>
        </p:txBody>
      </p:sp>
      <p:sp>
        <p:nvSpPr>
          <p:cNvPr id="8" name="Text Placeholder 5">
            <a:extLst>
              <a:ext uri="{FF2B5EF4-FFF2-40B4-BE49-F238E27FC236}">
                <a16:creationId xmlns:a16="http://schemas.microsoft.com/office/drawing/2014/main" id="{18580B11-A8C6-9702-B9D6-51F8C7ABBB82}"/>
              </a:ext>
            </a:extLst>
          </p:cNvPr>
          <p:cNvSpPr>
            <a:spLocks noGrp="1"/>
          </p:cNvSpPr>
          <p:nvPr>
            <p:ph type="body" sz="quarter" idx="35" hasCustomPrompt="1"/>
          </p:nvPr>
        </p:nvSpPr>
        <p:spPr bwMode="invGray">
          <a:xfrm>
            <a:off x="853396" y="191900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9" name="Title 1">
            <a:extLst>
              <a:ext uri="{FF2B5EF4-FFF2-40B4-BE49-F238E27FC236}">
                <a16:creationId xmlns:a16="http://schemas.microsoft.com/office/drawing/2014/main" id="{974C2013-BEDF-04DC-D242-8B1FDA7BDCD9}"/>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10" name="Text Placeholder 4">
            <a:extLst>
              <a:ext uri="{FF2B5EF4-FFF2-40B4-BE49-F238E27FC236}">
                <a16:creationId xmlns:a16="http://schemas.microsoft.com/office/drawing/2014/main" id="{1F73C747-6D89-D14F-A5F6-8B2298CEF6AF}"/>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294012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highligh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A4FA160-A88D-4C57-9737-BA9733A36AAD}"/>
              </a:ext>
            </a:extLst>
          </p:cNvPr>
          <p:cNvSpPr/>
          <p:nvPr userDrawn="1"/>
        </p:nvSpPr>
        <p:spPr bwMode="invGray">
          <a:xfrm>
            <a:off x="451989" y="1432984"/>
            <a:ext cx="2865120" cy="4663016"/>
          </a:xfrm>
          <a:prstGeom prst="rect">
            <a:avLst/>
          </a:prstGeom>
          <a:gradFill flip="none" rotWithShape="1">
            <a:gsLst>
              <a:gs pos="0">
                <a:srgbClr val="002D3C"/>
              </a:gs>
              <a:gs pos="100000">
                <a:srgbClr val="002D3C">
                  <a:alpha val="5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lstStyle/>
          <a:p>
            <a:endParaRPr lang="en-IN" sz="3200"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619759" y="1584960"/>
            <a:ext cx="2550161" cy="4368800"/>
          </a:xfrm>
        </p:spPr>
        <p:txBody>
          <a:bodyPr lIns="91440" tIns="45720" rIns="91440" bIns="45720" anchor="t"/>
          <a:lstStyle>
            <a:lvl1pPr marL="0" indent="0" algn="l">
              <a:buFont typeface="Arial" panose="020B0604020202020204" pitchFamily="34" charset="0"/>
              <a:buNone/>
              <a:defRPr sz="2400">
                <a:solidFill>
                  <a:schemeClr val="bg1"/>
                </a:solidFill>
                <a:latin typeface="+mj-lt"/>
              </a:defRPr>
            </a:lvl1pPr>
          </a:lstStyle>
          <a:p>
            <a:pPr lvl="0"/>
            <a:r>
              <a:rPr lang="en-US" dirty="0"/>
              <a:t>Title</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3588327" y="1584960"/>
            <a:ext cx="8151684" cy="4368800"/>
          </a:xfrm>
        </p:spPr>
        <p:txBody>
          <a:bodyPr lIns="91440" tIns="45720" rIns="91440" bIns="45720" anchor="t"/>
          <a:lstStyle>
            <a:lvl1pPr marL="243834" indent="-243834" algn="l">
              <a:buFont typeface="Arial" panose="020B0604020202020204" pitchFamily="34" charset="0"/>
              <a:buChar char="•"/>
              <a:defRPr sz="1867">
                <a:latin typeface="+mn-lt"/>
              </a:defRPr>
            </a:lvl1pPr>
          </a:lstStyle>
          <a:p>
            <a:pPr lvl="0"/>
            <a:r>
              <a:rPr lang="en-US" dirty="0"/>
              <a:t>Text</a:t>
            </a:r>
          </a:p>
        </p:txBody>
      </p:sp>
      <p:sp>
        <p:nvSpPr>
          <p:cNvPr id="3" name="Title 1">
            <a:extLst>
              <a:ext uri="{FF2B5EF4-FFF2-40B4-BE49-F238E27FC236}">
                <a16:creationId xmlns:a16="http://schemas.microsoft.com/office/drawing/2014/main" id="{F0ADE797-87B8-1B41-5FD0-49D7A734BDF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26A64BA6-62BA-5B94-7803-BE40A1270634}"/>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4772503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Three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F578A6-0CF5-4E17-910B-7C67E58AB278}"/>
              </a:ext>
            </a:extLst>
          </p:cNvPr>
          <p:cNvSpPr/>
          <p:nvPr userDrawn="1"/>
        </p:nvSpPr>
        <p:spPr bwMode="invGray">
          <a:xfrm>
            <a:off x="443637"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B4A69D49-88CA-4168-827B-076392BB2441}"/>
              </a:ext>
            </a:extLst>
          </p:cNvPr>
          <p:cNvSpPr/>
          <p:nvPr userDrawn="1"/>
        </p:nvSpPr>
        <p:spPr bwMode="invGray">
          <a:xfrm>
            <a:off x="443637"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6008EED8-CF13-4BA3-9ABC-B01B8D81F6D5}"/>
              </a:ext>
            </a:extLst>
          </p:cNvPr>
          <p:cNvSpPr/>
          <p:nvPr userDrawn="1"/>
        </p:nvSpPr>
        <p:spPr bwMode="invGray">
          <a:xfrm>
            <a:off x="443637"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869500"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1869500"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3" name="Text Placeholder 5">
            <a:extLst>
              <a:ext uri="{FF2B5EF4-FFF2-40B4-BE49-F238E27FC236}">
                <a16:creationId xmlns:a16="http://schemas.microsoft.com/office/drawing/2014/main" id="{51A44452-CBAC-4F3B-A256-C86AB53549C3}"/>
              </a:ext>
            </a:extLst>
          </p:cNvPr>
          <p:cNvSpPr>
            <a:spLocks noGrp="1"/>
          </p:cNvSpPr>
          <p:nvPr>
            <p:ph type="body" sz="quarter" idx="28" hasCustomPrompt="1"/>
          </p:nvPr>
        </p:nvSpPr>
        <p:spPr bwMode="invGray">
          <a:xfrm>
            <a:off x="1869500"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6" name="Text Placeholder 5">
            <a:extLst>
              <a:ext uri="{FF2B5EF4-FFF2-40B4-BE49-F238E27FC236}">
                <a16:creationId xmlns:a16="http://schemas.microsoft.com/office/drawing/2014/main" id="{F80B1E3F-4EBE-460F-9AB0-4C8CFFE5BEDE}"/>
              </a:ext>
            </a:extLst>
          </p:cNvPr>
          <p:cNvSpPr>
            <a:spLocks noGrp="1"/>
          </p:cNvSpPr>
          <p:nvPr>
            <p:ph type="body" sz="quarter" idx="35" hasCustomPrompt="1"/>
          </p:nvPr>
        </p:nvSpPr>
        <p:spPr bwMode="invGray">
          <a:xfrm>
            <a:off x="939959" y="181628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28" name="Text Placeholder 5">
            <a:extLst>
              <a:ext uri="{FF2B5EF4-FFF2-40B4-BE49-F238E27FC236}">
                <a16:creationId xmlns:a16="http://schemas.microsoft.com/office/drawing/2014/main" id="{4701CB5E-364C-4C21-BFA4-7310E2F21E11}"/>
              </a:ext>
            </a:extLst>
          </p:cNvPr>
          <p:cNvSpPr>
            <a:spLocks noGrp="1"/>
          </p:cNvSpPr>
          <p:nvPr>
            <p:ph type="body" sz="quarter" idx="36" hasCustomPrompt="1"/>
          </p:nvPr>
        </p:nvSpPr>
        <p:spPr bwMode="invGray">
          <a:xfrm>
            <a:off x="921791" y="3473715"/>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1" name="Text Placeholder 5">
            <a:extLst>
              <a:ext uri="{FF2B5EF4-FFF2-40B4-BE49-F238E27FC236}">
                <a16:creationId xmlns:a16="http://schemas.microsoft.com/office/drawing/2014/main" id="{5661BFBD-5CAA-4C36-A3D0-3A86A9BCFCD5}"/>
              </a:ext>
            </a:extLst>
          </p:cNvPr>
          <p:cNvSpPr>
            <a:spLocks noGrp="1"/>
          </p:cNvSpPr>
          <p:nvPr>
            <p:ph type="body" sz="quarter" idx="37" hasCustomPrompt="1"/>
          </p:nvPr>
        </p:nvSpPr>
        <p:spPr bwMode="invGray">
          <a:xfrm>
            <a:off x="921791" y="5131143"/>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 name="Title 1">
            <a:extLst>
              <a:ext uri="{FF2B5EF4-FFF2-40B4-BE49-F238E27FC236}">
                <a16:creationId xmlns:a16="http://schemas.microsoft.com/office/drawing/2014/main" id="{22F11744-4B11-3083-9E88-0F1E6516B75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0F96CAD7-6F19-7B5D-FAFA-C6A78DE2CF33}"/>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2" name="Oval 21">
            <a:extLst>
              <a:ext uri="{FF2B5EF4-FFF2-40B4-BE49-F238E27FC236}">
                <a16:creationId xmlns:a16="http://schemas.microsoft.com/office/drawing/2014/main" id="{C4DE6BC6-B6E1-DECB-5873-E21796428CAE}"/>
              </a:ext>
            </a:extLst>
          </p:cNvPr>
          <p:cNvSpPr/>
          <p:nvPr userDrawn="1"/>
        </p:nvSpPr>
        <p:spPr bwMode="invGray">
          <a:xfrm>
            <a:off x="6304379" y="1493944"/>
            <a:ext cx="1219200" cy="1219200"/>
          </a:xfrm>
          <a:prstGeom prst="ellipse">
            <a:avLst/>
          </a:prstGeom>
          <a:gradFill flip="none" rotWithShape="1">
            <a:gsLst>
              <a:gs pos="25000">
                <a:srgbClr val="FF6D43">
                  <a:alpha val="0"/>
                </a:srgbClr>
              </a:gs>
              <a:gs pos="100000">
                <a:srgbClr val="FF6D4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 name="Oval 22">
            <a:extLst>
              <a:ext uri="{FF2B5EF4-FFF2-40B4-BE49-F238E27FC236}">
                <a16:creationId xmlns:a16="http://schemas.microsoft.com/office/drawing/2014/main" id="{62931ECF-70FD-AD61-1D45-166A380B8232}"/>
              </a:ext>
            </a:extLst>
          </p:cNvPr>
          <p:cNvSpPr/>
          <p:nvPr userDrawn="1"/>
        </p:nvSpPr>
        <p:spPr bwMode="invGray">
          <a:xfrm>
            <a:off x="6304379" y="3151372"/>
            <a:ext cx="1219200" cy="1219200"/>
          </a:xfrm>
          <a:prstGeom prst="ellipse">
            <a:avLst/>
          </a:prstGeom>
          <a:gradFill flip="none" rotWithShape="1">
            <a:gsLst>
              <a:gs pos="25000">
                <a:srgbClr val="002D3C">
                  <a:alpha val="0"/>
                </a:srgbClr>
              </a:gs>
              <a:gs pos="100000">
                <a:srgbClr val="002D3C"/>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6" name="Oval 24">
            <a:extLst>
              <a:ext uri="{FF2B5EF4-FFF2-40B4-BE49-F238E27FC236}">
                <a16:creationId xmlns:a16="http://schemas.microsoft.com/office/drawing/2014/main" id="{230915ED-9D62-540B-B700-15E2D3868A04}"/>
              </a:ext>
            </a:extLst>
          </p:cNvPr>
          <p:cNvSpPr/>
          <p:nvPr userDrawn="1"/>
        </p:nvSpPr>
        <p:spPr bwMode="invGray">
          <a:xfrm>
            <a:off x="6304379" y="4808800"/>
            <a:ext cx="1219200" cy="1219200"/>
          </a:xfrm>
          <a:prstGeom prst="ellipse">
            <a:avLst/>
          </a:prstGeom>
          <a:gradFill flip="none" rotWithShape="1">
            <a:gsLst>
              <a:gs pos="25000">
                <a:srgbClr val="ECECED">
                  <a:alpha val="0"/>
                </a:srgbClr>
              </a:gs>
              <a:gs pos="100000">
                <a:srgbClr val="ECECED"/>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7" name="Text Placeholder 5">
            <a:extLst>
              <a:ext uri="{FF2B5EF4-FFF2-40B4-BE49-F238E27FC236}">
                <a16:creationId xmlns:a16="http://schemas.microsoft.com/office/drawing/2014/main" id="{8C2B56D7-B3F0-4F87-3CF1-4A4B156C6B09}"/>
              </a:ext>
            </a:extLst>
          </p:cNvPr>
          <p:cNvSpPr>
            <a:spLocks noGrp="1"/>
          </p:cNvSpPr>
          <p:nvPr>
            <p:ph type="body" sz="quarter" idx="38" hasCustomPrompt="1"/>
          </p:nvPr>
        </p:nvSpPr>
        <p:spPr bwMode="invGray">
          <a:xfrm>
            <a:off x="7730242" y="1432984"/>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8" name="Text Placeholder 5">
            <a:extLst>
              <a:ext uri="{FF2B5EF4-FFF2-40B4-BE49-F238E27FC236}">
                <a16:creationId xmlns:a16="http://schemas.microsoft.com/office/drawing/2014/main" id="{BDC735C4-3118-CB85-84DB-4E9BFD5020CD}"/>
              </a:ext>
            </a:extLst>
          </p:cNvPr>
          <p:cNvSpPr>
            <a:spLocks noGrp="1"/>
          </p:cNvSpPr>
          <p:nvPr>
            <p:ph type="body" sz="quarter" idx="39" hasCustomPrompt="1"/>
          </p:nvPr>
        </p:nvSpPr>
        <p:spPr bwMode="invGray">
          <a:xfrm>
            <a:off x="7730242" y="3090412"/>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9" name="Text Placeholder 5">
            <a:extLst>
              <a:ext uri="{FF2B5EF4-FFF2-40B4-BE49-F238E27FC236}">
                <a16:creationId xmlns:a16="http://schemas.microsoft.com/office/drawing/2014/main" id="{D1210FE6-6976-4666-F799-CDE24430678A}"/>
              </a:ext>
            </a:extLst>
          </p:cNvPr>
          <p:cNvSpPr>
            <a:spLocks noGrp="1"/>
          </p:cNvSpPr>
          <p:nvPr>
            <p:ph type="body" sz="quarter" idx="40" hasCustomPrompt="1"/>
          </p:nvPr>
        </p:nvSpPr>
        <p:spPr bwMode="invGray">
          <a:xfrm>
            <a:off x="7730242" y="4747840"/>
            <a:ext cx="3785576" cy="134112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10" name="Text Placeholder 5">
            <a:extLst>
              <a:ext uri="{FF2B5EF4-FFF2-40B4-BE49-F238E27FC236}">
                <a16:creationId xmlns:a16="http://schemas.microsoft.com/office/drawing/2014/main" id="{B584B49D-6D30-E2DA-47D6-6D51C2ED7CC6}"/>
              </a:ext>
            </a:extLst>
          </p:cNvPr>
          <p:cNvSpPr>
            <a:spLocks noGrp="1"/>
          </p:cNvSpPr>
          <p:nvPr>
            <p:ph type="body" sz="quarter" idx="41" hasCustomPrompt="1"/>
          </p:nvPr>
        </p:nvSpPr>
        <p:spPr bwMode="invGray">
          <a:xfrm>
            <a:off x="6776923" y="1816318"/>
            <a:ext cx="274114"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11" name="Text Placeholder 5">
            <a:extLst>
              <a:ext uri="{FF2B5EF4-FFF2-40B4-BE49-F238E27FC236}">
                <a16:creationId xmlns:a16="http://schemas.microsoft.com/office/drawing/2014/main" id="{30A546FA-333A-C246-C86A-EC51E7616193}"/>
              </a:ext>
            </a:extLst>
          </p:cNvPr>
          <p:cNvSpPr>
            <a:spLocks noGrp="1"/>
          </p:cNvSpPr>
          <p:nvPr>
            <p:ph type="body" sz="quarter" idx="42" hasCustomPrompt="1"/>
          </p:nvPr>
        </p:nvSpPr>
        <p:spPr bwMode="invGray">
          <a:xfrm>
            <a:off x="6775320" y="3473746"/>
            <a:ext cx="277320"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5</a:t>
            </a:r>
          </a:p>
        </p:txBody>
      </p:sp>
      <p:sp>
        <p:nvSpPr>
          <p:cNvPr id="12" name="Text Placeholder 5">
            <a:extLst>
              <a:ext uri="{FF2B5EF4-FFF2-40B4-BE49-F238E27FC236}">
                <a16:creationId xmlns:a16="http://schemas.microsoft.com/office/drawing/2014/main" id="{5D20F520-0B6E-4E0F-0006-29E7BD1317CE}"/>
              </a:ext>
            </a:extLst>
          </p:cNvPr>
          <p:cNvSpPr>
            <a:spLocks noGrp="1"/>
          </p:cNvSpPr>
          <p:nvPr>
            <p:ph type="body" sz="quarter" idx="43" hasCustomPrompt="1"/>
          </p:nvPr>
        </p:nvSpPr>
        <p:spPr bwMode="invGray">
          <a:xfrm>
            <a:off x="6765702" y="5131174"/>
            <a:ext cx="296556" cy="574453"/>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6</a:t>
            </a:r>
          </a:p>
        </p:txBody>
      </p:sp>
    </p:spTree>
    <p:extLst>
      <p:ext uri="{BB962C8B-B14F-4D97-AF65-F5344CB8AC3E}">
        <p14:creationId xmlns:p14="http://schemas.microsoft.com/office/powerpoint/2010/main" val="1190207372"/>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Slide - Deep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3B2FA-F421-A0DB-E0D6-5EA5F350BA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8791D0FA-6B99-42E5-B721-5BEB4B07EF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A077BA4E-0064-451B-B04F-30179C0144FC}"/>
              </a:ext>
            </a:extLst>
          </p:cNvPr>
          <p:cNvSpPr>
            <a:spLocks noGrp="1"/>
          </p:cNvSpPr>
          <p:nvPr>
            <p:ph type="ctrTitle" hasCustomPrompt="1"/>
          </p:nvPr>
        </p:nvSpPr>
        <p:spPr>
          <a:xfrm>
            <a:off x="804016" y="2853868"/>
            <a:ext cx="9144000" cy="1137797"/>
          </a:xfrm>
          <a:prstGeom prst="rect">
            <a:avLst/>
          </a:prstGeom>
        </p:spPr>
        <p:txBody>
          <a:bodyPr anchor="b">
            <a:noAutofit/>
          </a:bodyPr>
          <a:lstStyle>
            <a:lvl1pPr algn="l">
              <a:lnSpc>
                <a:spcPct val="100000"/>
              </a:lnSpc>
              <a:defRPr sz="3800" spc="0">
                <a:solidFill>
                  <a:schemeClr val="bg1"/>
                </a:solidFill>
                <a:latin typeface="Montserrat SemiBold" pitchFamily="2" charset="0"/>
              </a:defRPr>
            </a:lvl1pPr>
          </a:lstStyle>
          <a:p>
            <a:r>
              <a:rPr lang="en-NL" dirty="0"/>
              <a:t>Title of the presentation</a:t>
            </a:r>
            <a:br>
              <a:rPr lang="en-NL" dirty="0"/>
            </a:br>
            <a:r>
              <a:rPr lang="en-NL" dirty="0"/>
              <a:t>Montserrat Semibold 38 pt</a:t>
            </a:r>
            <a:endParaRPr lang="nl-NL" dirty="0"/>
          </a:p>
        </p:txBody>
      </p:sp>
      <p:sp>
        <p:nvSpPr>
          <p:cNvPr id="3" name="Subtitle 2">
            <a:extLst>
              <a:ext uri="{FF2B5EF4-FFF2-40B4-BE49-F238E27FC236}">
                <a16:creationId xmlns:a16="http://schemas.microsoft.com/office/drawing/2014/main" id="{5B733730-E338-44D3-B4DD-6CA6D568E317}"/>
              </a:ext>
            </a:extLst>
          </p:cNvPr>
          <p:cNvSpPr>
            <a:spLocks noGrp="1"/>
          </p:cNvSpPr>
          <p:nvPr>
            <p:ph type="subTitle" idx="1" hasCustomPrompt="1"/>
          </p:nvPr>
        </p:nvSpPr>
        <p:spPr>
          <a:xfrm>
            <a:off x="797609" y="4015145"/>
            <a:ext cx="9144000" cy="551218"/>
          </a:xfrm>
          <a:prstGeom prst="rect">
            <a:avLst/>
          </a:prstGeom>
        </p:spPr>
        <p:txBody>
          <a:bodyPr anchor="t" anchorCtr="0">
            <a:noAutofit/>
          </a:bodyPr>
          <a:lstStyle>
            <a:lvl1pPr marL="0" indent="0" algn="l">
              <a:buNone/>
              <a:defRPr sz="21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of the presentation Montserrat Medium 21pt</a:t>
            </a:r>
          </a:p>
        </p:txBody>
      </p:sp>
      <p:sp>
        <p:nvSpPr>
          <p:cNvPr id="14" name="Text Placeholder 16">
            <a:extLst>
              <a:ext uri="{FF2B5EF4-FFF2-40B4-BE49-F238E27FC236}">
                <a16:creationId xmlns:a16="http://schemas.microsoft.com/office/drawing/2014/main" id="{813D7097-1C5E-47D8-B397-E0B82109BDA0}"/>
              </a:ext>
            </a:extLst>
          </p:cNvPr>
          <p:cNvSpPr>
            <a:spLocks noGrp="1"/>
          </p:cNvSpPr>
          <p:nvPr>
            <p:ph type="body" sz="quarter" idx="13" hasCustomPrompt="1"/>
          </p:nvPr>
        </p:nvSpPr>
        <p:spPr bwMode="invGray">
          <a:xfrm>
            <a:off x="893590" y="5866179"/>
            <a:ext cx="3201843" cy="624251"/>
          </a:xfrm>
          <a:prstGeom prst="rect">
            <a:avLst/>
          </a:prstGeom>
        </p:spPr>
        <p:txBody>
          <a:bodyPr wrap="none" lIns="0" tIns="0" rIns="0" bIns="0" anchor="b">
            <a:noAutofit/>
          </a:bodyPr>
          <a:lstStyle>
            <a:lvl1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1pPr>
            <a:lvl2pPr marL="0" indent="0" algn="l" defTabSz="914400" rtl="0" eaLnBrk="1" latinLnBrk="0" hangingPunct="1">
              <a:lnSpc>
                <a:spcPct val="100000"/>
              </a:lnSpc>
              <a:spcBef>
                <a:spcPts val="0"/>
              </a:spcBef>
              <a:spcAft>
                <a:spcPts val="0"/>
              </a:spcAft>
              <a:buClr>
                <a:srgbClr val="0588E8"/>
              </a:buClr>
              <a:buSzPct val="85000"/>
              <a:buFont typeface="Lucida Sans Unicode" pitchFamily="34" charset="0"/>
              <a:buNone/>
              <a:defRPr lang="en-US" sz="1200" kern="1200" baseline="0" dirty="0" smtClean="0">
                <a:solidFill>
                  <a:schemeClr val="bg1"/>
                </a:solidFill>
                <a:latin typeface="Montserrat Medium" pitchFamily="2" charset="0"/>
                <a:ea typeface="Verdana" pitchFamily="34" charset="0"/>
                <a:cs typeface="Montserrat Medium" pitchFamily="2" charset="0"/>
              </a:defRPr>
            </a:lvl2pPr>
            <a:lvl3pPr marL="0" indent="0" algn="l" defTabSz="914400" rtl="0" eaLnBrk="1" latinLnBrk="0" hangingPunct="1">
              <a:spcBef>
                <a:spcPts val="0"/>
              </a:spcBef>
              <a:spcAft>
                <a:spcPts val="0"/>
              </a:spcAft>
              <a:buClr>
                <a:srgbClr val="0588E8"/>
              </a:buClr>
              <a:buSzPct val="85000"/>
              <a:buFont typeface="Lucida Sans Unicode" pitchFamily="34" charset="0"/>
              <a:buNone/>
              <a:defRPr lang="en-US" sz="1200" kern="1200" baseline="0" dirty="0" smtClean="0">
                <a:solidFill>
                  <a:srgbClr val="808080"/>
                </a:solidFill>
                <a:latin typeface="Raleway Light" pitchFamily="2" charset="0"/>
                <a:ea typeface="Verdana" pitchFamily="34" charset="0"/>
                <a:cs typeface="Verdana" pitchFamily="34" charset="0"/>
              </a:defRPr>
            </a:lvl3pPr>
          </a:lstStyle>
          <a:p>
            <a:pPr marL="0" marR="0" lvl="0" indent="0" algn="l" defTabSz="914400" rtl="0" eaLnBrk="1" fontAlgn="auto" latinLnBrk="0" hangingPunct="1">
              <a:lnSpc>
                <a:spcPct val="100000"/>
              </a:lnSpc>
              <a:spcBef>
                <a:spcPts val="0"/>
              </a:spcBef>
              <a:spcAft>
                <a:spcPts val="0"/>
              </a:spcAft>
              <a:buClr>
                <a:srgbClr val="0588E8"/>
              </a:buClr>
              <a:buSzPct val="85000"/>
              <a:buFont typeface="Lucida Sans Unicode" pitchFamily="34" charset="0"/>
              <a:buNone/>
              <a:tabLst/>
              <a:defRPr/>
            </a:pPr>
            <a:r>
              <a:rPr lang="en-US" dirty="0"/>
              <a:t>Presenter Name</a:t>
            </a:r>
            <a:br>
              <a:rPr lang="en-NL" dirty="0"/>
            </a:br>
            <a:r>
              <a:rPr lang="en-US" dirty="0"/>
              <a:t>Job Title</a:t>
            </a:r>
            <a:br>
              <a:rPr lang="en-NL" dirty="0"/>
            </a:br>
            <a:r>
              <a:rPr lang="en-NL" dirty="0"/>
              <a:t>DD/MM/YYYY</a:t>
            </a:r>
            <a:endParaRPr lang="en-US" dirty="0"/>
          </a:p>
        </p:txBody>
      </p:sp>
    </p:spTree>
    <p:extLst>
      <p:ext uri="{BB962C8B-B14F-4D97-AF65-F5344CB8AC3E}">
        <p14:creationId xmlns:p14="http://schemas.microsoft.com/office/powerpoint/2010/main" val="3594456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Closing slide">
    <p:spTree>
      <p:nvGrpSpPr>
        <p:cNvPr id="1" name=""/>
        <p:cNvGrpSpPr/>
        <p:nvPr/>
      </p:nvGrpSpPr>
      <p:grpSpPr>
        <a:xfrm>
          <a:off x="0" y="0"/>
          <a:ext cx="0" cy="0"/>
          <a:chOff x="0" y="0"/>
          <a:chExt cx="0" cy="0"/>
        </a:xfrm>
      </p:grpSpPr>
      <p:pic>
        <p:nvPicPr>
          <p:cNvPr id="5" name="Picture 4" descr="A picture containing logo&#10;&#10;Description automatically generated">
            <a:extLst>
              <a:ext uri="{FF2B5EF4-FFF2-40B4-BE49-F238E27FC236}">
                <a16:creationId xmlns:a16="http://schemas.microsoft.com/office/drawing/2014/main" id="{5DE32A2A-EB48-472D-6F63-FA7245303B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Graphic 12">
            <a:extLst>
              <a:ext uri="{FF2B5EF4-FFF2-40B4-BE49-F238E27FC236}">
                <a16:creationId xmlns:a16="http://schemas.microsoft.com/office/drawing/2014/main" id="{A53A17A6-5D4E-4132-A874-B1C2B83253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93590" y="892407"/>
            <a:ext cx="1901614" cy="340326"/>
          </a:xfrm>
          <a:prstGeom prst="rect">
            <a:avLst/>
          </a:prstGeom>
        </p:spPr>
      </p:pic>
      <p:sp>
        <p:nvSpPr>
          <p:cNvPr id="2" name="Title 1">
            <a:extLst>
              <a:ext uri="{FF2B5EF4-FFF2-40B4-BE49-F238E27FC236}">
                <a16:creationId xmlns:a16="http://schemas.microsoft.com/office/drawing/2014/main" id="{1E00396B-D127-B118-DD47-0A376F2B4743}"/>
              </a:ext>
            </a:extLst>
          </p:cNvPr>
          <p:cNvSpPr>
            <a:spLocks noGrp="1"/>
          </p:cNvSpPr>
          <p:nvPr>
            <p:ph type="ctrTitle" hasCustomPrompt="1"/>
          </p:nvPr>
        </p:nvSpPr>
        <p:spPr>
          <a:xfrm>
            <a:off x="804016" y="2746861"/>
            <a:ext cx="3591339" cy="682140"/>
          </a:xfrm>
          <a:prstGeom prst="rect">
            <a:avLst/>
          </a:prstGeom>
        </p:spPr>
        <p:txBody>
          <a:bodyPr anchor="t">
            <a:normAutofit/>
          </a:bodyPr>
          <a:lstStyle>
            <a:lvl1pPr algn="l">
              <a:lnSpc>
                <a:spcPct val="100000"/>
              </a:lnSpc>
              <a:defRPr sz="3800" spc="0">
                <a:solidFill>
                  <a:schemeClr val="bg1"/>
                </a:solidFill>
                <a:latin typeface="Montserrat SemiBold" pitchFamily="2" charset="0"/>
              </a:defRPr>
            </a:lvl1pPr>
          </a:lstStyle>
          <a:p>
            <a:r>
              <a:rPr lang="en-NL" dirty="0"/>
              <a:t>Thank you!</a:t>
            </a:r>
            <a:endParaRPr lang="nl-NL" dirty="0"/>
          </a:p>
        </p:txBody>
      </p:sp>
      <p:sp>
        <p:nvSpPr>
          <p:cNvPr id="3" name="Subtitle 2">
            <a:extLst>
              <a:ext uri="{FF2B5EF4-FFF2-40B4-BE49-F238E27FC236}">
                <a16:creationId xmlns:a16="http://schemas.microsoft.com/office/drawing/2014/main" id="{72F4EE82-9623-C4DC-13DE-20F5E9831083}"/>
              </a:ext>
            </a:extLst>
          </p:cNvPr>
          <p:cNvSpPr>
            <a:spLocks noGrp="1"/>
          </p:cNvSpPr>
          <p:nvPr>
            <p:ph type="subTitle" idx="1" hasCustomPrompt="1"/>
          </p:nvPr>
        </p:nvSpPr>
        <p:spPr>
          <a:xfrm>
            <a:off x="804016" y="3905667"/>
            <a:ext cx="3388716" cy="192738"/>
          </a:xfrm>
          <a:prstGeom prst="rect">
            <a:avLst/>
          </a:prstGeom>
        </p:spPr>
        <p:txBody>
          <a:bodyPr anchor="ctr">
            <a:noAutofit/>
          </a:bodyPr>
          <a:lstStyle>
            <a:lvl1pPr marL="0" indent="0" algn="l">
              <a:buNone/>
              <a:defRPr sz="1200">
                <a:solidFill>
                  <a:schemeClr val="bg1"/>
                </a:solidFill>
                <a:latin typeface="Montserrat Medium"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NL" dirty="0"/>
              <a:t>For more information please contact:</a:t>
            </a:r>
            <a:endParaRPr lang="en-US" dirty="0"/>
          </a:p>
        </p:txBody>
      </p:sp>
    </p:spTree>
    <p:extLst>
      <p:ext uri="{BB962C8B-B14F-4D97-AF65-F5344CB8AC3E}">
        <p14:creationId xmlns:p14="http://schemas.microsoft.com/office/powerpoint/2010/main" val="2243991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 title">
    <p:spTree>
      <p:nvGrpSpPr>
        <p:cNvPr id="1" name=""/>
        <p:cNvGrpSpPr/>
        <p:nvPr/>
      </p:nvGrpSpPr>
      <p:grpSpPr>
        <a:xfrm>
          <a:off x="0" y="0"/>
          <a:ext cx="0" cy="0"/>
          <a:chOff x="0" y="0"/>
          <a:chExt cx="0" cy="0"/>
        </a:xfrm>
      </p:grpSpPr>
      <p:sp>
        <p:nvSpPr>
          <p:cNvPr id="27" name="Text Placeholder 5">
            <a:extLst>
              <a:ext uri="{FF2B5EF4-FFF2-40B4-BE49-F238E27FC236}">
                <a16:creationId xmlns:a16="http://schemas.microsoft.com/office/drawing/2014/main" id="{A99F561A-3D04-4AD1-B624-3E5304B57315}"/>
              </a:ext>
            </a:extLst>
          </p:cNvPr>
          <p:cNvSpPr>
            <a:spLocks noGrp="1"/>
          </p:cNvSpPr>
          <p:nvPr>
            <p:ph type="body" sz="quarter" idx="23" hasCustomPrompt="1"/>
          </p:nvPr>
        </p:nvSpPr>
        <p:spPr bwMode="invGray">
          <a:xfrm>
            <a:off x="427567"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47" name="Text Placeholder 5">
            <a:extLst>
              <a:ext uri="{FF2B5EF4-FFF2-40B4-BE49-F238E27FC236}">
                <a16:creationId xmlns:a16="http://schemas.microsoft.com/office/drawing/2014/main" id="{B8813ED6-0387-4311-86DE-6EE0C77DE451}"/>
              </a:ext>
            </a:extLst>
          </p:cNvPr>
          <p:cNvSpPr>
            <a:spLocks noGrp="1"/>
          </p:cNvSpPr>
          <p:nvPr>
            <p:ph type="body" sz="quarter" idx="24" hasCustomPrompt="1"/>
          </p:nvPr>
        </p:nvSpPr>
        <p:spPr bwMode="invGray">
          <a:xfrm>
            <a:off x="6289206" y="1432984"/>
            <a:ext cx="5511594" cy="512064"/>
          </a:xfrm>
        </p:spPr>
        <p:txBody>
          <a:bodyPr lIns="0" tIns="0" rIns="0" bIns="0" anchor="ctr" anchorCtr="0"/>
          <a:lstStyle>
            <a:lvl1pPr marL="0" indent="0" algn="l">
              <a:buNone/>
              <a:defRPr sz="1867">
                <a:solidFill>
                  <a:schemeClr val="accent1"/>
                </a:solidFill>
                <a:latin typeface="+mj-lt"/>
              </a:defRPr>
            </a:lvl1pPr>
          </a:lstStyle>
          <a:p>
            <a:pPr lvl="0"/>
            <a:r>
              <a:rPr lang="en-US" dirty="0"/>
              <a:t>Title</a:t>
            </a: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427567"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6289206" y="2133597"/>
            <a:ext cx="5511594" cy="3962400"/>
          </a:xfrm>
        </p:spPr>
        <p:txBody>
          <a:bodyPr lIns="0" tIns="0" rIns="0" bIns="0" anchor="t" anchorCtr="0"/>
          <a:lstStyle>
            <a:lvl1pPr marL="243834" indent="-243834" algn="l">
              <a:buFont typeface="Arial" panose="020B0604020202020204" pitchFamily="34" charset="0"/>
              <a:buChar char="•"/>
              <a:defRPr sz="1600">
                <a:latin typeface="+mn-lt"/>
              </a:defRPr>
            </a:lvl1pPr>
          </a:lstStyle>
          <a:p>
            <a:pPr lvl="0"/>
            <a:r>
              <a:rPr lang="en-US" dirty="0"/>
              <a:t>Text</a:t>
            </a:r>
          </a:p>
        </p:txBody>
      </p:sp>
      <p:cxnSp>
        <p:nvCxnSpPr>
          <p:cNvPr id="22" name="Straight Connector 21">
            <a:extLst>
              <a:ext uri="{FF2B5EF4-FFF2-40B4-BE49-F238E27FC236}">
                <a16:creationId xmlns:a16="http://schemas.microsoft.com/office/drawing/2014/main" id="{C965112B-F066-4167-AA5D-CEB0B5B9A4A3}"/>
              </a:ext>
            </a:extLst>
          </p:cNvPr>
          <p:cNvCxnSpPr>
            <a:cxnSpLocks/>
          </p:cNvCxnSpPr>
          <p:nvPr userDrawn="1"/>
        </p:nvCxnSpPr>
        <p:spPr bwMode="invGray">
          <a:xfrm>
            <a:off x="427567" y="2039323"/>
            <a:ext cx="5511592"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7D21243-3478-49BC-8C0E-62AF89B2F788}"/>
              </a:ext>
            </a:extLst>
          </p:cNvPr>
          <p:cNvCxnSpPr>
            <a:cxnSpLocks/>
          </p:cNvCxnSpPr>
          <p:nvPr userDrawn="1"/>
        </p:nvCxnSpPr>
        <p:spPr bwMode="invGray">
          <a:xfrm>
            <a:off x="6289206" y="2039323"/>
            <a:ext cx="5511593" cy="0"/>
          </a:xfrm>
          <a:prstGeom prst="line">
            <a:avLst/>
          </a:prstGeom>
          <a:ln>
            <a:gradFill flip="none" rotWithShape="1">
              <a:gsLst>
                <a:gs pos="50000">
                  <a:schemeClr val="accent1"/>
                </a:gs>
                <a:gs pos="100000">
                  <a:schemeClr val="accent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6B08752A-AC9A-54CF-D6A1-0518BF4B15DA}"/>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D5682FE8-C7ED-7FDB-F0D2-D2C2950E94BF}"/>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788392112"/>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lumn with desig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D8B6BB-8141-4A07-944C-6F82D30BF3CA}"/>
              </a:ext>
            </a:extLst>
          </p:cNvPr>
          <p:cNvGrpSpPr/>
          <p:nvPr userDrawn="1"/>
        </p:nvGrpSpPr>
        <p:grpSpPr bwMode="invGray">
          <a:xfrm>
            <a:off x="6589906" y="0"/>
            <a:ext cx="5602095" cy="5867400"/>
            <a:chOff x="1271192" y="805323"/>
            <a:chExt cx="4461628" cy="4672922"/>
          </a:xfrm>
        </p:grpSpPr>
        <p:sp>
          <p:nvSpPr>
            <p:cNvPr id="10" name="Freeform: Shape 9">
              <a:extLst>
                <a:ext uri="{FF2B5EF4-FFF2-40B4-BE49-F238E27FC236}">
                  <a16:creationId xmlns:a16="http://schemas.microsoft.com/office/drawing/2014/main" id="{541290F4-5E28-45D5-B36F-8D8516767C64}"/>
                </a:ext>
              </a:extLst>
            </p:cNvPr>
            <p:cNvSpPr/>
            <p:nvPr userDrawn="1"/>
          </p:nvSpPr>
          <p:spPr bwMode="invGray">
            <a:xfrm>
              <a:off x="1271192" y="805324"/>
              <a:ext cx="4461628" cy="4672921"/>
            </a:xfrm>
            <a:custGeom>
              <a:avLst/>
              <a:gdLst>
                <a:gd name="connsiteX0" fmla="*/ 738812 w 4461628"/>
                <a:gd name="connsiteY0" fmla="*/ 0 h 4672921"/>
                <a:gd name="connsiteX1" fmla="*/ 4461628 w 4461628"/>
                <a:gd name="connsiteY1" fmla="*/ 0 h 4672921"/>
                <a:gd name="connsiteX2" fmla="*/ 4461628 w 4461628"/>
                <a:gd name="connsiteY2" fmla="*/ 4110245 h 4672921"/>
                <a:gd name="connsiteX3" fmla="*/ 4345762 w 4461628"/>
                <a:gd name="connsiteY3" fmla="*/ 4196888 h 4672921"/>
                <a:gd name="connsiteX4" fmla="*/ 2787336 w 4461628"/>
                <a:gd name="connsiteY4" fmla="*/ 4672921 h 4672921"/>
                <a:gd name="connsiteX5" fmla="*/ 0 w 4461628"/>
                <a:gd name="connsiteY5" fmla="*/ 1885585 h 4672921"/>
                <a:gd name="connsiteX6" fmla="*/ 636492 w 4461628"/>
                <a:gd name="connsiteY6" fmla="*/ 112581 h 467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1628" h="4672921">
                  <a:moveTo>
                    <a:pt x="738812" y="0"/>
                  </a:moveTo>
                  <a:lnTo>
                    <a:pt x="4461628" y="0"/>
                  </a:lnTo>
                  <a:lnTo>
                    <a:pt x="4461628" y="4110245"/>
                  </a:lnTo>
                  <a:lnTo>
                    <a:pt x="4345762" y="4196888"/>
                  </a:lnTo>
                  <a:cubicBezTo>
                    <a:pt x="3900900" y="4497431"/>
                    <a:pt x="3364612" y="4672921"/>
                    <a:pt x="2787336" y="4672921"/>
                  </a:cubicBezTo>
                  <a:cubicBezTo>
                    <a:pt x="1247933" y="4672921"/>
                    <a:pt x="0" y="3424988"/>
                    <a:pt x="0" y="1885585"/>
                  </a:cubicBezTo>
                  <a:cubicBezTo>
                    <a:pt x="0" y="1212096"/>
                    <a:pt x="238862" y="594397"/>
                    <a:pt x="636492" y="112581"/>
                  </a:cubicBezTo>
                  <a:close/>
                </a:path>
              </a:pathLst>
            </a:custGeom>
            <a:gradFill flip="none" rotWithShape="1">
              <a:gsLst>
                <a:gs pos="46000">
                  <a:srgbClr val="039BDA">
                    <a:alpha val="38000"/>
                  </a:srgbClr>
                </a:gs>
                <a:gs pos="0">
                  <a:schemeClr val="accent1"/>
                </a:gs>
                <a:gs pos="100000">
                  <a:schemeClr val="accent1">
                    <a:alpha val="0"/>
                  </a:schemeClr>
                </a:gs>
              </a:gsLst>
              <a:lin ang="16800000" scaled="0"/>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sp>
          <p:nvSpPr>
            <p:cNvPr id="11" name="Freeform: Shape 10">
              <a:extLst>
                <a:ext uri="{FF2B5EF4-FFF2-40B4-BE49-F238E27FC236}">
                  <a16:creationId xmlns:a16="http://schemas.microsoft.com/office/drawing/2014/main" id="{F8771D00-4996-4944-B9F3-7D4A39BE5721}"/>
                </a:ext>
              </a:extLst>
            </p:cNvPr>
            <p:cNvSpPr/>
            <p:nvPr userDrawn="1"/>
          </p:nvSpPr>
          <p:spPr bwMode="invGray">
            <a:xfrm>
              <a:off x="2875525" y="805323"/>
              <a:ext cx="2857295" cy="2998788"/>
            </a:xfrm>
            <a:custGeom>
              <a:avLst/>
              <a:gdLst>
                <a:gd name="connsiteX0" fmla="*/ 43110 w 2857295"/>
                <a:gd name="connsiteY0" fmla="*/ 0 h 2998788"/>
                <a:gd name="connsiteX1" fmla="*/ 2857295 w 2857295"/>
                <a:gd name="connsiteY1" fmla="*/ 0 h 2998788"/>
                <a:gd name="connsiteX2" fmla="*/ 2857295 w 2857295"/>
                <a:gd name="connsiteY2" fmla="*/ 2977273 h 2998788"/>
                <a:gd name="connsiteX3" fmla="*/ 2802326 w 2857295"/>
                <a:gd name="connsiteY3" fmla="*/ 2985662 h 2998788"/>
                <a:gd name="connsiteX4" fmla="*/ 2542382 w 2857295"/>
                <a:gd name="connsiteY4" fmla="*/ 2998788 h 2998788"/>
                <a:gd name="connsiteX5" fmla="*/ 0 w 2857295"/>
                <a:gd name="connsiteY5" fmla="*/ 456406 h 2998788"/>
                <a:gd name="connsiteX6" fmla="*/ 13126 w 2857295"/>
                <a:gd name="connsiteY6" fmla="*/ 196462 h 2998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295" h="2998788">
                  <a:moveTo>
                    <a:pt x="43110" y="0"/>
                  </a:moveTo>
                  <a:lnTo>
                    <a:pt x="2857295" y="0"/>
                  </a:lnTo>
                  <a:lnTo>
                    <a:pt x="2857295" y="2977273"/>
                  </a:lnTo>
                  <a:lnTo>
                    <a:pt x="2802326" y="2985662"/>
                  </a:lnTo>
                  <a:cubicBezTo>
                    <a:pt x="2716859" y="2994342"/>
                    <a:pt x="2630140" y="2998788"/>
                    <a:pt x="2542382" y="2998788"/>
                  </a:cubicBezTo>
                  <a:cubicBezTo>
                    <a:pt x="1138263" y="2998788"/>
                    <a:pt x="0" y="1860525"/>
                    <a:pt x="0" y="456406"/>
                  </a:cubicBezTo>
                  <a:cubicBezTo>
                    <a:pt x="0" y="368649"/>
                    <a:pt x="4447" y="281930"/>
                    <a:pt x="13126" y="196462"/>
                  </a:cubicBezTo>
                  <a:close/>
                </a:path>
              </a:pathLst>
            </a:custGeom>
            <a:solidFill>
              <a:schemeClr val="accent2">
                <a:alpha val="22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3200" dirty="0"/>
            </a:p>
          </p:txBody>
        </p:sp>
      </p:grpSp>
      <p:sp>
        <p:nvSpPr>
          <p:cNvPr id="7" name="Content Placeholder 2">
            <a:extLst>
              <a:ext uri="{FF2B5EF4-FFF2-40B4-BE49-F238E27FC236}">
                <a16:creationId xmlns:a16="http://schemas.microsoft.com/office/drawing/2014/main" id="{6C20DF42-863D-4864-B783-B1EC7CEE7910}"/>
              </a:ext>
            </a:extLst>
          </p:cNvPr>
          <p:cNvSpPr>
            <a:spLocks noGrp="1"/>
          </p:cNvSpPr>
          <p:nvPr>
            <p:ph idx="1"/>
          </p:nvPr>
        </p:nvSpPr>
        <p:spPr bwMode="invGray">
          <a:xfrm>
            <a:off x="303548" y="1316765"/>
            <a:ext cx="6339840" cy="4779235"/>
          </a:xfrm>
          <a:prstGeom prst="rect">
            <a:avLst/>
          </a:prstGeom>
        </p:spPr>
        <p:txBody>
          <a:bodyPr/>
          <a:lstStyle>
            <a:lvl1pPr>
              <a:lnSpc>
                <a:spcPct val="100000"/>
              </a:lnSpc>
              <a:spcAft>
                <a:spcPts val="533"/>
              </a:spcAft>
              <a:buClr>
                <a:schemeClr val="tx1"/>
              </a:buClr>
              <a:defRPr>
                <a:latin typeface="+mn-lt"/>
              </a:defRPr>
            </a:lvl1pPr>
            <a:lvl2pPr>
              <a:lnSpc>
                <a:spcPct val="100000"/>
              </a:lnSpc>
              <a:spcAft>
                <a:spcPts val="533"/>
              </a:spcAft>
              <a:buClr>
                <a:schemeClr val="tx1"/>
              </a:buClr>
              <a:defRPr>
                <a:latin typeface="+mn-lt"/>
              </a:defRPr>
            </a:lvl2pPr>
            <a:lvl3pPr>
              <a:lnSpc>
                <a:spcPct val="100000"/>
              </a:lnSpc>
              <a:spcAft>
                <a:spcPts val="533"/>
              </a:spcAft>
              <a:buClr>
                <a:schemeClr val="tx1"/>
              </a:buClr>
              <a:defRPr>
                <a:latin typeface="+mn-lt"/>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latin typeface="+mn-lt"/>
              </a:defRPr>
            </a:lvl4pPr>
          </a:lstStyle>
          <a:p>
            <a:pPr lvl="0"/>
            <a:endParaRPr lang="nl-NL" dirty="0"/>
          </a:p>
        </p:txBody>
      </p:sp>
      <p:sp>
        <p:nvSpPr>
          <p:cNvPr id="9" name="Content Placeholder 2">
            <a:extLst>
              <a:ext uri="{FF2B5EF4-FFF2-40B4-BE49-F238E27FC236}">
                <a16:creationId xmlns:a16="http://schemas.microsoft.com/office/drawing/2014/main" id="{1DBE6B0A-11C9-4607-AEBB-04B9ED54F675}"/>
              </a:ext>
            </a:extLst>
          </p:cNvPr>
          <p:cNvSpPr>
            <a:spLocks noGrp="1"/>
          </p:cNvSpPr>
          <p:nvPr>
            <p:ph idx="11"/>
          </p:nvPr>
        </p:nvSpPr>
        <p:spPr bwMode="invGray">
          <a:xfrm>
            <a:off x="6862844" y="1316765"/>
            <a:ext cx="4876800" cy="4779235"/>
          </a:xfrm>
          <a:prstGeom prst="rect">
            <a:avLst/>
          </a:prstGeom>
        </p:spPr>
        <p:txBody>
          <a:bodyPr/>
          <a:lstStyle>
            <a:lvl1pPr>
              <a:lnSpc>
                <a:spcPct val="100000"/>
              </a:lnSpc>
              <a:spcAft>
                <a:spcPts val="533"/>
              </a:spcAft>
              <a:buClr>
                <a:schemeClr val="tx1"/>
              </a:buClr>
              <a:defRPr>
                <a:solidFill>
                  <a:schemeClr val="tx1"/>
                </a:solidFill>
              </a:defRPr>
            </a:lvl1pPr>
            <a:lvl2pPr>
              <a:lnSpc>
                <a:spcPct val="100000"/>
              </a:lnSpc>
              <a:spcAft>
                <a:spcPts val="533"/>
              </a:spcAft>
              <a:buClr>
                <a:schemeClr val="tx1"/>
              </a:buClr>
              <a:defRPr>
                <a:solidFill>
                  <a:schemeClr val="tx1"/>
                </a:solidFill>
              </a:defRPr>
            </a:lvl2pPr>
            <a:lvl3pPr>
              <a:lnSpc>
                <a:spcPct val="100000"/>
              </a:lnSpc>
              <a:spcAft>
                <a:spcPts val="533"/>
              </a:spcAft>
              <a:buClr>
                <a:schemeClr val="tx1"/>
              </a:buClr>
              <a:defRPr>
                <a:solidFill>
                  <a:schemeClr val="tx1"/>
                </a:solidFill>
              </a:defRPr>
            </a:lvl3pPr>
            <a:lvl4pPr marL="877802" marR="0" indent="-219451" algn="l" defTabSz="1219170" rtl="0" eaLnBrk="1" fontAlgn="auto" latinLnBrk="0" hangingPunct="1">
              <a:lnSpc>
                <a:spcPct val="100000"/>
              </a:lnSpc>
              <a:spcBef>
                <a:spcPts val="0"/>
              </a:spcBef>
              <a:spcAft>
                <a:spcPts val="533"/>
              </a:spcAft>
              <a:buClr>
                <a:schemeClr val="tx1"/>
              </a:buClr>
              <a:buSzTx/>
              <a:buFont typeface="Arial" panose="020B0604020202020204" pitchFamily="34" charset="0"/>
              <a:buChar char="•"/>
              <a:tabLst/>
              <a:defRPr>
                <a:solidFill>
                  <a:schemeClr val="tx1"/>
                </a:solidFill>
              </a:defRPr>
            </a:lvl4pPr>
          </a:lstStyle>
          <a:p>
            <a:pPr lvl="0"/>
            <a:endParaRPr lang="nl-NL" dirty="0"/>
          </a:p>
        </p:txBody>
      </p:sp>
      <p:sp>
        <p:nvSpPr>
          <p:cNvPr id="5" name="Title 1">
            <a:extLst>
              <a:ext uri="{FF2B5EF4-FFF2-40B4-BE49-F238E27FC236}">
                <a16:creationId xmlns:a16="http://schemas.microsoft.com/office/drawing/2014/main" id="{96918BDE-92CB-71AB-DC7B-892108D32B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6" name="Text Placeholder 4">
            <a:extLst>
              <a:ext uri="{FF2B5EF4-FFF2-40B4-BE49-F238E27FC236}">
                <a16:creationId xmlns:a16="http://schemas.microsoft.com/office/drawing/2014/main" id="{31E9CCE1-10B5-126E-0C54-000C9C812E63}"/>
              </a:ext>
            </a:extLst>
          </p:cNvPr>
          <p:cNvSpPr>
            <a:spLocks noGrp="1"/>
          </p:cNvSpPr>
          <p:nvPr>
            <p:ph type="body" sz="quarter" idx="12"/>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415402262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8" name="Oval 37">
            <a:extLst>
              <a:ext uri="{FF2B5EF4-FFF2-40B4-BE49-F238E27FC236}">
                <a16:creationId xmlns:a16="http://schemas.microsoft.com/office/drawing/2014/main" id="{D7241A9D-9908-43FA-8421-ED87D89C5FB8}"/>
              </a:ext>
            </a:extLst>
          </p:cNvPr>
          <p:cNvSpPr/>
          <p:nvPr userDrawn="1"/>
        </p:nvSpPr>
        <p:spPr bwMode="invGray">
          <a:xfrm>
            <a:off x="6186008"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1" name="Text Placeholder 5">
            <a:extLst>
              <a:ext uri="{FF2B5EF4-FFF2-40B4-BE49-F238E27FC236}">
                <a16:creationId xmlns:a16="http://schemas.microsoft.com/office/drawing/2014/main" id="{2A463556-916F-4946-B18E-76F98E8B7407}"/>
              </a:ext>
            </a:extLst>
          </p:cNvPr>
          <p:cNvSpPr>
            <a:spLocks noGrp="1"/>
          </p:cNvSpPr>
          <p:nvPr>
            <p:ph type="body" sz="quarter" idx="42" hasCustomPrompt="1"/>
          </p:nvPr>
        </p:nvSpPr>
        <p:spPr bwMode="invGray">
          <a:xfrm>
            <a:off x="6595767"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5" name="Text Placeholder 5">
            <a:extLst>
              <a:ext uri="{FF2B5EF4-FFF2-40B4-BE49-F238E27FC236}">
                <a16:creationId xmlns:a16="http://schemas.microsoft.com/office/drawing/2014/main" id="{C1F76ED5-4BF3-46CC-A650-BC77DB17084A}"/>
              </a:ext>
            </a:extLst>
          </p:cNvPr>
          <p:cNvSpPr>
            <a:spLocks noGrp="1"/>
          </p:cNvSpPr>
          <p:nvPr>
            <p:ph type="body" sz="quarter" idx="46" hasCustomPrompt="1"/>
          </p:nvPr>
        </p:nvSpPr>
        <p:spPr bwMode="invGray">
          <a:xfrm>
            <a:off x="7590496"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56197753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2 x 3 Titles with icon">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7CBA39B7-A27E-460A-A6B5-9655C6FFF37E}"/>
              </a:ext>
            </a:extLst>
          </p:cNvPr>
          <p:cNvSpPr/>
          <p:nvPr userDrawn="1"/>
        </p:nvSpPr>
        <p:spPr bwMode="invGray">
          <a:xfrm>
            <a:off x="431800" y="1630181"/>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3" name="Oval 22">
            <a:extLst>
              <a:ext uri="{FF2B5EF4-FFF2-40B4-BE49-F238E27FC236}">
                <a16:creationId xmlns:a16="http://schemas.microsoft.com/office/drawing/2014/main" id="{5FC3F0C6-F095-4B53-B6C1-F06866F554AC}"/>
              </a:ext>
            </a:extLst>
          </p:cNvPr>
          <p:cNvSpPr/>
          <p:nvPr userDrawn="1"/>
        </p:nvSpPr>
        <p:spPr bwMode="invGray">
          <a:xfrm>
            <a:off x="431800"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5" name="Oval 24">
            <a:extLst>
              <a:ext uri="{FF2B5EF4-FFF2-40B4-BE49-F238E27FC236}">
                <a16:creationId xmlns:a16="http://schemas.microsoft.com/office/drawing/2014/main" id="{5482D622-AAA7-4A97-BDC5-77F70D964AD9}"/>
              </a:ext>
            </a:extLst>
          </p:cNvPr>
          <p:cNvSpPr/>
          <p:nvPr userDrawn="1"/>
        </p:nvSpPr>
        <p:spPr bwMode="invGray">
          <a:xfrm>
            <a:off x="431800" y="4362450"/>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26" name="Text Placeholder 5">
            <a:extLst>
              <a:ext uri="{FF2B5EF4-FFF2-40B4-BE49-F238E27FC236}">
                <a16:creationId xmlns:a16="http://schemas.microsoft.com/office/drawing/2014/main" id="{A928ED84-7A49-4862-BEAE-26655C61FF1A}"/>
              </a:ext>
            </a:extLst>
          </p:cNvPr>
          <p:cNvSpPr>
            <a:spLocks noGrp="1"/>
          </p:cNvSpPr>
          <p:nvPr>
            <p:ph type="body" sz="quarter" idx="35" hasCustomPrompt="1"/>
          </p:nvPr>
        </p:nvSpPr>
        <p:spPr bwMode="invGray">
          <a:xfrm>
            <a:off x="841559" y="2116671"/>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28" name="Text Placeholder 5">
            <a:extLst>
              <a:ext uri="{FF2B5EF4-FFF2-40B4-BE49-F238E27FC236}">
                <a16:creationId xmlns:a16="http://schemas.microsoft.com/office/drawing/2014/main" id="{AD86F44B-927D-45F9-B0F8-129711914423}"/>
              </a:ext>
            </a:extLst>
          </p:cNvPr>
          <p:cNvSpPr>
            <a:spLocks noGrp="1"/>
          </p:cNvSpPr>
          <p:nvPr>
            <p:ph type="body" sz="quarter" idx="36" hasCustomPrompt="1"/>
          </p:nvPr>
        </p:nvSpPr>
        <p:spPr bwMode="invGray">
          <a:xfrm>
            <a:off x="841559"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1" name="Text Placeholder 5">
            <a:extLst>
              <a:ext uri="{FF2B5EF4-FFF2-40B4-BE49-F238E27FC236}">
                <a16:creationId xmlns:a16="http://schemas.microsoft.com/office/drawing/2014/main" id="{3D4CCDE1-9A12-4E71-91A0-C086E94A12C6}"/>
              </a:ext>
            </a:extLst>
          </p:cNvPr>
          <p:cNvSpPr>
            <a:spLocks noGrp="1"/>
          </p:cNvSpPr>
          <p:nvPr>
            <p:ph type="body" sz="quarter" idx="37" hasCustomPrompt="1"/>
          </p:nvPr>
        </p:nvSpPr>
        <p:spPr bwMode="invGray">
          <a:xfrm>
            <a:off x="841559" y="4848940"/>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33" name="Text Placeholder 5">
            <a:extLst>
              <a:ext uri="{FF2B5EF4-FFF2-40B4-BE49-F238E27FC236}">
                <a16:creationId xmlns:a16="http://schemas.microsoft.com/office/drawing/2014/main" id="{6465BC5F-0FDA-4FAF-B829-BE36F8384D4F}"/>
              </a:ext>
            </a:extLst>
          </p:cNvPr>
          <p:cNvSpPr>
            <a:spLocks noGrp="1"/>
          </p:cNvSpPr>
          <p:nvPr>
            <p:ph type="body" sz="quarter" idx="13" hasCustomPrompt="1"/>
          </p:nvPr>
        </p:nvSpPr>
        <p:spPr bwMode="invGray">
          <a:xfrm>
            <a:off x="1836288"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4" name="Text Placeholder 5">
            <a:extLst>
              <a:ext uri="{FF2B5EF4-FFF2-40B4-BE49-F238E27FC236}">
                <a16:creationId xmlns:a16="http://schemas.microsoft.com/office/drawing/2014/main" id="{72B57244-34E1-4D4E-BC3F-DA97EE6A0C7A}"/>
              </a:ext>
            </a:extLst>
          </p:cNvPr>
          <p:cNvSpPr>
            <a:spLocks noGrp="1"/>
          </p:cNvSpPr>
          <p:nvPr>
            <p:ph type="body" sz="quarter" idx="38" hasCustomPrompt="1"/>
          </p:nvPr>
        </p:nvSpPr>
        <p:spPr bwMode="invGray">
          <a:xfrm>
            <a:off x="1836288"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5" name="Text Placeholder 5">
            <a:extLst>
              <a:ext uri="{FF2B5EF4-FFF2-40B4-BE49-F238E27FC236}">
                <a16:creationId xmlns:a16="http://schemas.microsoft.com/office/drawing/2014/main" id="{4A9BD519-8AC3-4B0A-A46D-CA604EED86F0}"/>
              </a:ext>
            </a:extLst>
          </p:cNvPr>
          <p:cNvSpPr>
            <a:spLocks noGrp="1"/>
          </p:cNvSpPr>
          <p:nvPr>
            <p:ph type="body" sz="quarter" idx="39" hasCustomPrompt="1"/>
          </p:nvPr>
        </p:nvSpPr>
        <p:spPr bwMode="invGray">
          <a:xfrm>
            <a:off x="1836288" y="4350730"/>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6" name="Oval 35">
            <a:extLst>
              <a:ext uri="{FF2B5EF4-FFF2-40B4-BE49-F238E27FC236}">
                <a16:creationId xmlns:a16="http://schemas.microsoft.com/office/drawing/2014/main" id="{653C653F-6252-473E-B62E-C6A5150C1DFA}"/>
              </a:ext>
            </a:extLst>
          </p:cNvPr>
          <p:cNvSpPr/>
          <p:nvPr userDrawn="1"/>
        </p:nvSpPr>
        <p:spPr bwMode="invGray">
          <a:xfrm>
            <a:off x="6186008" y="1639706"/>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7" name="Oval 36">
            <a:extLst>
              <a:ext uri="{FF2B5EF4-FFF2-40B4-BE49-F238E27FC236}">
                <a16:creationId xmlns:a16="http://schemas.microsoft.com/office/drawing/2014/main" id="{CD69C3EE-16E1-49C9-8B87-2E9502AEBCC8}"/>
              </a:ext>
            </a:extLst>
          </p:cNvPr>
          <p:cNvSpPr/>
          <p:nvPr userDrawn="1"/>
        </p:nvSpPr>
        <p:spPr bwMode="invGray">
          <a:xfrm>
            <a:off x="6186008" y="3010604"/>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dirty="0">
              <a:solidFill>
                <a:schemeClr val="tx1"/>
              </a:solidFill>
            </a:endParaRPr>
          </a:p>
        </p:txBody>
      </p:sp>
      <p:sp>
        <p:nvSpPr>
          <p:cNvPr id="39" name="Text Placeholder 5">
            <a:extLst>
              <a:ext uri="{FF2B5EF4-FFF2-40B4-BE49-F238E27FC236}">
                <a16:creationId xmlns:a16="http://schemas.microsoft.com/office/drawing/2014/main" id="{097B0B3E-3C6C-4A63-86FE-2CD17083A07D}"/>
              </a:ext>
            </a:extLst>
          </p:cNvPr>
          <p:cNvSpPr>
            <a:spLocks noGrp="1"/>
          </p:cNvSpPr>
          <p:nvPr>
            <p:ph type="body" sz="quarter" idx="40" hasCustomPrompt="1"/>
          </p:nvPr>
        </p:nvSpPr>
        <p:spPr bwMode="invGray">
          <a:xfrm>
            <a:off x="6595767" y="2126196"/>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0" name="Text Placeholder 5">
            <a:extLst>
              <a:ext uri="{FF2B5EF4-FFF2-40B4-BE49-F238E27FC236}">
                <a16:creationId xmlns:a16="http://schemas.microsoft.com/office/drawing/2014/main" id="{B401FB5F-38F7-49F3-9FC5-121C5D58D572}"/>
              </a:ext>
            </a:extLst>
          </p:cNvPr>
          <p:cNvSpPr>
            <a:spLocks noGrp="1"/>
          </p:cNvSpPr>
          <p:nvPr>
            <p:ph type="body" sz="quarter" idx="41" hasCustomPrompt="1"/>
          </p:nvPr>
        </p:nvSpPr>
        <p:spPr bwMode="invGray">
          <a:xfrm>
            <a:off x="6595767" y="3497093"/>
            <a:ext cx="399683" cy="246221"/>
          </a:xfrm>
        </p:spPr>
        <p:txBody>
          <a:bodyPr wrap="none" lIns="0" tIns="0" rIns="0" bIns="0" anchor="ctr">
            <a:spAutoFit/>
          </a:bodyPr>
          <a:lstStyle>
            <a:lvl1pPr marL="0" indent="0" algn="ctr">
              <a:buNone/>
              <a:defRPr sz="1600">
                <a:solidFill>
                  <a:schemeClr val="tx1"/>
                </a:solidFill>
                <a:latin typeface="+mn-lt"/>
              </a:defRPr>
            </a:lvl1pPr>
          </a:lstStyle>
          <a:p>
            <a:pPr lvl="0"/>
            <a:r>
              <a:rPr lang="en-US" dirty="0"/>
              <a:t>Icon</a:t>
            </a:r>
          </a:p>
        </p:txBody>
      </p:sp>
      <p:sp>
        <p:nvSpPr>
          <p:cNvPr id="43" name="Text Placeholder 5">
            <a:extLst>
              <a:ext uri="{FF2B5EF4-FFF2-40B4-BE49-F238E27FC236}">
                <a16:creationId xmlns:a16="http://schemas.microsoft.com/office/drawing/2014/main" id="{0521E56C-E85D-4D25-AEEA-02E586184A73}"/>
              </a:ext>
            </a:extLst>
          </p:cNvPr>
          <p:cNvSpPr>
            <a:spLocks noGrp="1"/>
          </p:cNvSpPr>
          <p:nvPr>
            <p:ph type="body" sz="quarter" idx="44" hasCustomPrompt="1"/>
          </p:nvPr>
        </p:nvSpPr>
        <p:spPr bwMode="invGray">
          <a:xfrm>
            <a:off x="7590496" y="1642695"/>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44" name="Text Placeholder 5">
            <a:extLst>
              <a:ext uri="{FF2B5EF4-FFF2-40B4-BE49-F238E27FC236}">
                <a16:creationId xmlns:a16="http://schemas.microsoft.com/office/drawing/2014/main" id="{C955E9A9-80A2-4F02-B594-AADA02FE063E}"/>
              </a:ext>
            </a:extLst>
          </p:cNvPr>
          <p:cNvSpPr>
            <a:spLocks noGrp="1"/>
          </p:cNvSpPr>
          <p:nvPr>
            <p:ph type="body" sz="quarter" idx="45" hasCustomPrompt="1"/>
          </p:nvPr>
        </p:nvSpPr>
        <p:spPr bwMode="invGray">
          <a:xfrm>
            <a:off x="7590496" y="2996713"/>
            <a:ext cx="4145280" cy="121920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3" name="Title 1">
            <a:extLst>
              <a:ext uri="{FF2B5EF4-FFF2-40B4-BE49-F238E27FC236}">
                <a16:creationId xmlns:a16="http://schemas.microsoft.com/office/drawing/2014/main" id="{38E20AC8-774B-D5B7-25D4-D4B753776F38}"/>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C2E8A0E6-6C65-A51C-CE71-61E83474B5B1}"/>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68773147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Four pointers">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EECA5578-48F8-48F0-B63A-6207C42776B7}"/>
              </a:ext>
            </a:extLst>
          </p:cNvPr>
          <p:cNvSpPr/>
          <p:nvPr userDrawn="1"/>
        </p:nvSpPr>
        <p:spPr bwMode="invGray">
          <a:xfrm>
            <a:off x="443637" y="4396870"/>
            <a:ext cx="1219200" cy="1219200"/>
          </a:xfrm>
          <a:prstGeom prst="ellipse">
            <a:avLst/>
          </a:prstGeom>
          <a:gradFill flip="none" rotWithShape="1">
            <a:gsLst>
              <a:gs pos="25000">
                <a:schemeClr val="accent2">
                  <a:alpha val="0"/>
                </a:schemeClr>
              </a:gs>
              <a:gs pos="100000">
                <a:schemeClr val="accent2"/>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3" name="Oval 22">
            <a:extLst>
              <a:ext uri="{FF2B5EF4-FFF2-40B4-BE49-F238E27FC236}">
                <a16:creationId xmlns:a16="http://schemas.microsoft.com/office/drawing/2014/main" id="{5A7ECD16-5800-4004-A2E1-80FD33B55E31}"/>
              </a:ext>
            </a:extLst>
          </p:cNvPr>
          <p:cNvSpPr/>
          <p:nvPr userDrawn="1"/>
        </p:nvSpPr>
        <p:spPr bwMode="invGray">
          <a:xfrm>
            <a:off x="6208205" y="4396870"/>
            <a:ext cx="1219200" cy="1219200"/>
          </a:xfrm>
          <a:prstGeom prst="ellipse">
            <a:avLst/>
          </a:prstGeom>
          <a:gradFill flip="none" rotWithShape="1">
            <a:gsLst>
              <a:gs pos="25000">
                <a:schemeClr val="accent4">
                  <a:alpha val="0"/>
                </a:schemeClr>
              </a:gs>
              <a:gs pos="100000">
                <a:schemeClr val="accent4"/>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5" name="Oval 24">
            <a:extLst>
              <a:ext uri="{FF2B5EF4-FFF2-40B4-BE49-F238E27FC236}">
                <a16:creationId xmlns:a16="http://schemas.microsoft.com/office/drawing/2014/main" id="{E46CDADF-D8FC-4F51-804A-F053CD8807F3}"/>
              </a:ext>
            </a:extLst>
          </p:cNvPr>
          <p:cNvSpPr/>
          <p:nvPr userDrawn="1"/>
        </p:nvSpPr>
        <p:spPr bwMode="invGray">
          <a:xfrm>
            <a:off x="6208205" y="1978114"/>
            <a:ext cx="1219200" cy="1219200"/>
          </a:xfrm>
          <a:prstGeom prst="ellipse">
            <a:avLst/>
          </a:prstGeom>
          <a:gradFill flip="none" rotWithShape="1">
            <a:gsLst>
              <a:gs pos="25000">
                <a:schemeClr val="accent3">
                  <a:alpha val="0"/>
                </a:schemeClr>
              </a:gs>
              <a:gs pos="100000">
                <a:schemeClr val="accent3"/>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26" name="Oval 25">
            <a:extLst>
              <a:ext uri="{FF2B5EF4-FFF2-40B4-BE49-F238E27FC236}">
                <a16:creationId xmlns:a16="http://schemas.microsoft.com/office/drawing/2014/main" id="{9077E065-72E5-4934-9A50-2319553E0BD6}"/>
              </a:ext>
            </a:extLst>
          </p:cNvPr>
          <p:cNvSpPr/>
          <p:nvPr userDrawn="1"/>
        </p:nvSpPr>
        <p:spPr bwMode="invGray">
          <a:xfrm>
            <a:off x="443637" y="1978114"/>
            <a:ext cx="1219200" cy="1219200"/>
          </a:xfrm>
          <a:prstGeom prst="ellipse">
            <a:avLst/>
          </a:prstGeom>
          <a:gradFill flip="none" rotWithShape="1">
            <a:gsLst>
              <a:gs pos="25000">
                <a:schemeClr val="accent1">
                  <a:alpha val="0"/>
                </a:schemeClr>
              </a:gs>
              <a:gs pos="100000">
                <a:schemeClr val="accent1"/>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solidFill>
              <a:latin typeface="+mj-lt"/>
            </a:endParaRPr>
          </a:p>
        </p:txBody>
      </p:sp>
      <p:sp>
        <p:nvSpPr>
          <p:cNvPr id="51" name="Text Placeholder 5">
            <a:extLst>
              <a:ext uri="{FF2B5EF4-FFF2-40B4-BE49-F238E27FC236}">
                <a16:creationId xmlns:a16="http://schemas.microsoft.com/office/drawing/2014/main" id="{1870F207-DAE0-4F9E-BC24-FBAF964B37A7}"/>
              </a:ext>
            </a:extLst>
          </p:cNvPr>
          <p:cNvSpPr>
            <a:spLocks noGrp="1"/>
          </p:cNvSpPr>
          <p:nvPr>
            <p:ph type="body" sz="quarter" idx="13" hasCustomPrompt="1"/>
          </p:nvPr>
        </p:nvSpPr>
        <p:spPr bwMode="invGray">
          <a:xfrm>
            <a:off x="1799164" y="1550211"/>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52" name="Text Placeholder 5">
            <a:extLst>
              <a:ext uri="{FF2B5EF4-FFF2-40B4-BE49-F238E27FC236}">
                <a16:creationId xmlns:a16="http://schemas.microsoft.com/office/drawing/2014/main" id="{DB4A13E2-127A-4334-AD45-2634FFD83827}"/>
              </a:ext>
            </a:extLst>
          </p:cNvPr>
          <p:cNvSpPr>
            <a:spLocks noGrp="1"/>
          </p:cNvSpPr>
          <p:nvPr>
            <p:ph type="body" sz="quarter" idx="26" hasCustomPrompt="1"/>
          </p:nvPr>
        </p:nvSpPr>
        <p:spPr bwMode="invGray">
          <a:xfrm>
            <a:off x="7590039" y="1550211"/>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3" name="Text Placeholder 5">
            <a:extLst>
              <a:ext uri="{FF2B5EF4-FFF2-40B4-BE49-F238E27FC236}">
                <a16:creationId xmlns:a16="http://schemas.microsoft.com/office/drawing/2014/main" id="{25151AA9-F1AE-42EA-81BD-CE6A771801E4}"/>
              </a:ext>
            </a:extLst>
          </p:cNvPr>
          <p:cNvSpPr>
            <a:spLocks noGrp="1"/>
          </p:cNvSpPr>
          <p:nvPr>
            <p:ph type="body" sz="quarter" idx="32" hasCustomPrompt="1"/>
          </p:nvPr>
        </p:nvSpPr>
        <p:spPr bwMode="invGray">
          <a:xfrm>
            <a:off x="1799164" y="4018667"/>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64" name="Text Placeholder 5">
            <a:extLst>
              <a:ext uri="{FF2B5EF4-FFF2-40B4-BE49-F238E27FC236}">
                <a16:creationId xmlns:a16="http://schemas.microsoft.com/office/drawing/2014/main" id="{84591BF7-D684-400E-ADB3-8BA8566583A4}"/>
              </a:ext>
            </a:extLst>
          </p:cNvPr>
          <p:cNvSpPr>
            <a:spLocks noGrp="1"/>
          </p:cNvSpPr>
          <p:nvPr>
            <p:ph type="body" sz="quarter" idx="33" hasCustomPrompt="1"/>
          </p:nvPr>
        </p:nvSpPr>
        <p:spPr bwMode="invGray">
          <a:xfrm>
            <a:off x="7590039" y="4018667"/>
            <a:ext cx="4145280" cy="2072640"/>
          </a:xfrm>
        </p:spPr>
        <p:txBody>
          <a:bodyPr lIns="0" tIns="0" rIns="0" bIns="0" anchor="ctr"/>
          <a:lstStyle>
            <a:lvl1pPr marL="243834" indent="-243834" algn="l">
              <a:buFont typeface="Arial" panose="020B0604020202020204" pitchFamily="34" charset="0"/>
              <a:buChar char="•"/>
              <a:defRPr sz="1600">
                <a:latin typeface="+mn-lt"/>
              </a:defRPr>
            </a:lvl1pPr>
          </a:lstStyle>
          <a:p>
            <a:pPr lvl="0"/>
            <a:r>
              <a:rPr lang="en-US" dirty="0"/>
              <a:t>Text</a:t>
            </a:r>
          </a:p>
        </p:txBody>
      </p:sp>
      <p:sp>
        <p:nvSpPr>
          <p:cNvPr id="28" name="Text Placeholder 5">
            <a:extLst>
              <a:ext uri="{FF2B5EF4-FFF2-40B4-BE49-F238E27FC236}">
                <a16:creationId xmlns:a16="http://schemas.microsoft.com/office/drawing/2014/main" id="{7D219C71-7DFD-48A6-947F-3615F84EA79D}"/>
              </a:ext>
            </a:extLst>
          </p:cNvPr>
          <p:cNvSpPr>
            <a:spLocks noGrp="1"/>
          </p:cNvSpPr>
          <p:nvPr>
            <p:ph type="body" sz="quarter" idx="35" hasCustomPrompt="1"/>
          </p:nvPr>
        </p:nvSpPr>
        <p:spPr bwMode="invGray">
          <a:xfrm>
            <a:off x="939959" y="2300457"/>
            <a:ext cx="226557"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1</a:t>
            </a:r>
          </a:p>
        </p:txBody>
      </p:sp>
      <p:sp>
        <p:nvSpPr>
          <p:cNvPr id="31" name="Text Placeholder 5">
            <a:extLst>
              <a:ext uri="{FF2B5EF4-FFF2-40B4-BE49-F238E27FC236}">
                <a16:creationId xmlns:a16="http://schemas.microsoft.com/office/drawing/2014/main" id="{AFEC8A96-BE1D-46F4-B8D3-623534550827}"/>
              </a:ext>
            </a:extLst>
          </p:cNvPr>
          <p:cNvSpPr>
            <a:spLocks noGrp="1"/>
          </p:cNvSpPr>
          <p:nvPr>
            <p:ph type="body" sz="quarter" idx="36" hasCustomPrompt="1"/>
          </p:nvPr>
        </p:nvSpPr>
        <p:spPr bwMode="invGray">
          <a:xfrm>
            <a:off x="921791" y="4719214"/>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2</a:t>
            </a:r>
          </a:p>
        </p:txBody>
      </p:sp>
      <p:sp>
        <p:nvSpPr>
          <p:cNvPr id="32" name="Text Placeholder 5">
            <a:extLst>
              <a:ext uri="{FF2B5EF4-FFF2-40B4-BE49-F238E27FC236}">
                <a16:creationId xmlns:a16="http://schemas.microsoft.com/office/drawing/2014/main" id="{AD18C644-4CF1-429A-9B90-F7ED19A34A93}"/>
              </a:ext>
            </a:extLst>
          </p:cNvPr>
          <p:cNvSpPr>
            <a:spLocks noGrp="1"/>
          </p:cNvSpPr>
          <p:nvPr>
            <p:ph type="body" sz="quarter" idx="37" hasCustomPrompt="1"/>
          </p:nvPr>
        </p:nvSpPr>
        <p:spPr bwMode="invGray">
          <a:xfrm>
            <a:off x="6686359" y="2300457"/>
            <a:ext cx="262893"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3</a:t>
            </a:r>
          </a:p>
        </p:txBody>
      </p:sp>
      <p:sp>
        <p:nvSpPr>
          <p:cNvPr id="33" name="Text Placeholder 5">
            <a:extLst>
              <a:ext uri="{FF2B5EF4-FFF2-40B4-BE49-F238E27FC236}">
                <a16:creationId xmlns:a16="http://schemas.microsoft.com/office/drawing/2014/main" id="{77BF248C-7C12-48A0-9663-31D29549B2F1}"/>
              </a:ext>
            </a:extLst>
          </p:cNvPr>
          <p:cNvSpPr>
            <a:spLocks noGrp="1"/>
          </p:cNvSpPr>
          <p:nvPr>
            <p:ph type="body" sz="quarter" idx="38" hasCustomPrompt="1"/>
          </p:nvPr>
        </p:nvSpPr>
        <p:spPr bwMode="invGray">
          <a:xfrm>
            <a:off x="6683154" y="4719214"/>
            <a:ext cx="269305" cy="574516"/>
          </a:xfrm>
        </p:spPr>
        <p:txBody>
          <a:bodyPr wrap="none" lIns="0" tIns="0" rIns="0" bIns="0" anchor="ctr">
            <a:spAutoFit/>
          </a:bodyPr>
          <a:lstStyle>
            <a:lvl1pPr marL="0" indent="0" algn="ctr">
              <a:buNone/>
              <a:defRPr sz="3733">
                <a:solidFill>
                  <a:schemeClr val="tx1"/>
                </a:solidFill>
                <a:latin typeface="+mj-lt"/>
              </a:defRPr>
            </a:lvl1pPr>
          </a:lstStyle>
          <a:p>
            <a:pPr lvl="0"/>
            <a:r>
              <a:rPr lang="en-US" dirty="0"/>
              <a:t>4</a:t>
            </a:r>
          </a:p>
        </p:txBody>
      </p:sp>
      <p:sp>
        <p:nvSpPr>
          <p:cNvPr id="3" name="Title 1">
            <a:extLst>
              <a:ext uri="{FF2B5EF4-FFF2-40B4-BE49-F238E27FC236}">
                <a16:creationId xmlns:a16="http://schemas.microsoft.com/office/drawing/2014/main" id="{45981161-CADE-DCD2-56A2-FAFBE21E1CAD}"/>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dirty="0"/>
              <a:t>Modifiez le style du titre</a:t>
            </a:r>
            <a:endParaRPr lang="en-US" dirty="0"/>
          </a:p>
        </p:txBody>
      </p:sp>
      <p:sp>
        <p:nvSpPr>
          <p:cNvPr id="4" name="Text Placeholder 4">
            <a:extLst>
              <a:ext uri="{FF2B5EF4-FFF2-40B4-BE49-F238E27FC236}">
                <a16:creationId xmlns:a16="http://schemas.microsoft.com/office/drawing/2014/main" id="{F064211E-DA21-D91E-E58F-92ABD417AA96}"/>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Tree>
    <p:extLst>
      <p:ext uri="{BB962C8B-B14F-4D97-AF65-F5344CB8AC3E}">
        <p14:creationId xmlns:p14="http://schemas.microsoft.com/office/powerpoint/2010/main" val="387955425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orange">
    <p:bg>
      <p:bgPr>
        <a:gradFill>
          <a:gsLst>
            <a:gs pos="0">
              <a:srgbClr val="FF6D43"/>
            </a:gs>
            <a:gs pos="100000">
              <a:srgbClr val="E55C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2013512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deep blue">
    <p:bg>
      <p:bgPr>
        <a:gradFill>
          <a:gsLst>
            <a:gs pos="0">
              <a:srgbClr val="1B4859"/>
            </a:gs>
            <a:gs pos="75000">
              <a:srgbClr val="002D3C"/>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bg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bg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bg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50365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 grey">
    <p:bg>
      <p:bgPr>
        <a:gradFill>
          <a:gsLst>
            <a:gs pos="0">
              <a:srgbClr val="ECECED"/>
            </a:gs>
            <a:gs pos="100000">
              <a:srgbClr val="D1D1D1">
                <a:alpha val="60000"/>
              </a:srgb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ext Placeholder 6">
            <a:extLst>
              <a:ext uri="{FF2B5EF4-FFF2-40B4-BE49-F238E27FC236}">
                <a16:creationId xmlns:a16="http://schemas.microsoft.com/office/drawing/2014/main" id="{4CB743F7-1E51-4231-BDBC-00E9E84244C3}"/>
              </a:ext>
            </a:extLst>
          </p:cNvPr>
          <p:cNvSpPr>
            <a:spLocks noGrp="1"/>
          </p:cNvSpPr>
          <p:nvPr>
            <p:ph type="body" sz="quarter" idx="10" hasCustomPrompt="1"/>
          </p:nvPr>
        </p:nvSpPr>
        <p:spPr bwMode="invGray">
          <a:xfrm>
            <a:off x="1594498" y="2735665"/>
            <a:ext cx="4323982" cy="3620685"/>
          </a:xfrm>
          <a:prstGeom prst="rect">
            <a:avLst/>
          </a:prstGeom>
        </p:spPr>
        <p:txBody>
          <a:bodyPr lIns="0" tIns="0" rIns="0" bIns="0">
            <a:normAutofit/>
          </a:bodyPr>
          <a:lstStyle>
            <a:lvl1pPr marL="0" indent="0">
              <a:buNone/>
              <a:defRPr sz="3400">
                <a:solidFill>
                  <a:schemeClr val="tx1"/>
                </a:solidFill>
                <a:latin typeface="Montserrat SemiBold" pitchFamily="2" charset="0"/>
              </a:defRPr>
            </a:lvl1pPr>
          </a:lstStyle>
          <a:p>
            <a:pPr lvl="0"/>
            <a:r>
              <a:rPr lang="en-US" dirty="0"/>
              <a:t>&lt;Chapter </a:t>
            </a:r>
            <a:r>
              <a:rPr lang="en-NL" dirty="0"/>
              <a:t>t</a:t>
            </a:r>
            <a:r>
              <a:rPr lang="en-US" dirty="0"/>
              <a:t>itle&gt;</a:t>
            </a:r>
          </a:p>
        </p:txBody>
      </p:sp>
      <p:sp>
        <p:nvSpPr>
          <p:cNvPr id="6" name="Text Placeholder 6">
            <a:extLst>
              <a:ext uri="{FF2B5EF4-FFF2-40B4-BE49-F238E27FC236}">
                <a16:creationId xmlns:a16="http://schemas.microsoft.com/office/drawing/2014/main" id="{16BFB1D5-0A8B-432B-BC50-7C8FF108FF2F}"/>
              </a:ext>
            </a:extLst>
          </p:cNvPr>
          <p:cNvSpPr>
            <a:spLocks noGrp="1"/>
          </p:cNvSpPr>
          <p:nvPr>
            <p:ph type="body" sz="quarter" idx="16" hasCustomPrompt="1"/>
          </p:nvPr>
        </p:nvSpPr>
        <p:spPr bwMode="invGray">
          <a:xfrm>
            <a:off x="632332" y="2735665"/>
            <a:ext cx="711274" cy="523220"/>
          </a:xfrm>
          <a:prstGeom prst="rect">
            <a:avLst/>
          </a:prstGeom>
        </p:spPr>
        <p:txBody>
          <a:bodyPr wrap="square" lIns="0" tIns="0" rIns="0" bIns="0">
            <a:spAutoFit/>
          </a:bodyPr>
          <a:lstStyle>
            <a:lvl1pPr marL="0" indent="0" algn="r">
              <a:buNone/>
              <a:defRPr sz="3400">
                <a:solidFill>
                  <a:schemeClr val="tx1"/>
                </a:solidFill>
                <a:latin typeface="Montserrat SemiBold" pitchFamily="2" charset="0"/>
              </a:defRPr>
            </a:lvl1pPr>
          </a:lstStyle>
          <a:p>
            <a:pPr lvl="0"/>
            <a:r>
              <a:rPr lang="en-US" dirty="0"/>
              <a:t>0#</a:t>
            </a:r>
          </a:p>
        </p:txBody>
      </p:sp>
      <p:sp>
        <p:nvSpPr>
          <p:cNvPr id="7" name="Picture Placeholder 6">
            <a:extLst>
              <a:ext uri="{FF2B5EF4-FFF2-40B4-BE49-F238E27FC236}">
                <a16:creationId xmlns:a16="http://schemas.microsoft.com/office/drawing/2014/main" id="{260049AB-4246-438E-8784-79D421B19910}"/>
              </a:ext>
            </a:extLst>
          </p:cNvPr>
          <p:cNvSpPr>
            <a:spLocks noGrp="1"/>
          </p:cNvSpPr>
          <p:nvPr>
            <p:ph type="pic" sz="quarter" idx="17" hasCustomPrompt="1"/>
          </p:nvPr>
        </p:nvSpPr>
        <p:spPr>
          <a:xfrm>
            <a:off x="6096000" y="0"/>
            <a:ext cx="6096000" cy="6858000"/>
          </a:xfrm>
          <a:prstGeom prst="rect">
            <a:avLst/>
          </a:prstGeom>
        </p:spPr>
        <p:txBody>
          <a:bodyPr anchor="ctr" anchorCtr="0">
            <a:normAutofit/>
          </a:bodyPr>
          <a:lstStyle>
            <a:lvl1pPr marL="0" indent="0" algn="ctr">
              <a:buNone/>
              <a:defRPr sz="1600">
                <a:solidFill>
                  <a:schemeClr val="tx1"/>
                </a:solidFill>
                <a:latin typeface="Montserrat" panose="00000500000000000000" pitchFamily="2" charset="0"/>
              </a:defRPr>
            </a:lvl1pPr>
          </a:lstStyle>
          <a:p>
            <a:r>
              <a:rPr lang="en-NL" dirty="0"/>
              <a:t>Click here to add an image</a:t>
            </a:r>
          </a:p>
          <a:p>
            <a:endParaRPr lang="en-NL" dirty="0"/>
          </a:p>
          <a:p>
            <a:endParaRPr lang="nl-NL" dirty="0"/>
          </a:p>
        </p:txBody>
      </p:sp>
    </p:spTree>
    <p:extLst>
      <p:ext uri="{BB962C8B-B14F-4D97-AF65-F5344CB8AC3E}">
        <p14:creationId xmlns:p14="http://schemas.microsoft.com/office/powerpoint/2010/main" val="3228764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6816-C8D8-4D33-ADC6-A0DDE3C6E31E}"/>
              </a:ext>
            </a:extLst>
          </p:cNvPr>
          <p:cNvSpPr>
            <a:spLocks noGrp="1"/>
          </p:cNvSpPr>
          <p:nvPr>
            <p:ph type="title"/>
          </p:nvPr>
        </p:nvSpPr>
        <p:spPr bwMode="invGray">
          <a:xfrm>
            <a:off x="316799" y="471915"/>
            <a:ext cx="11484000" cy="343237"/>
          </a:xfrm>
          <a:prstGeom prst="rect">
            <a:avLst/>
          </a:prstGeom>
        </p:spPr>
        <p:txBody>
          <a:bodyPr tIns="0" bIns="0" anchor="t">
            <a:spAutoFit/>
          </a:bodyPr>
          <a:lstStyle>
            <a:lvl1pPr>
              <a:lnSpc>
                <a:spcPct val="100000"/>
              </a:lnSpc>
              <a:defRPr sz="2200">
                <a:solidFill>
                  <a:srgbClr val="000000"/>
                </a:solidFill>
                <a:latin typeface="Montserrat Bold" panose="00000800000000000000" pitchFamily="2" charset="0"/>
              </a:defRPr>
            </a:lvl1pPr>
          </a:lstStyle>
          <a:p>
            <a:r>
              <a:rPr lang="fr-FR"/>
              <a:t>Modifiez le style du titre</a:t>
            </a:r>
            <a:endParaRPr lang="en-US" dirty="0"/>
          </a:p>
        </p:txBody>
      </p:sp>
      <p:sp>
        <p:nvSpPr>
          <p:cNvPr id="5" name="Text Placeholder 4">
            <a:extLst>
              <a:ext uri="{FF2B5EF4-FFF2-40B4-BE49-F238E27FC236}">
                <a16:creationId xmlns:a16="http://schemas.microsoft.com/office/drawing/2014/main" id="{EA2E3C4D-A53B-49B6-90E2-150065B8751E}"/>
              </a:ext>
            </a:extLst>
          </p:cNvPr>
          <p:cNvSpPr>
            <a:spLocks noGrp="1"/>
          </p:cNvSpPr>
          <p:nvPr>
            <p:ph type="body" sz="quarter" idx="10"/>
          </p:nvPr>
        </p:nvSpPr>
        <p:spPr bwMode="invGray">
          <a:xfrm>
            <a:off x="316799" y="830931"/>
            <a:ext cx="11484000" cy="338554"/>
          </a:xfrm>
          <a:prstGeom prst="rect">
            <a:avLst/>
          </a:prstGeom>
        </p:spPr>
        <p:txBody>
          <a:bodyPr>
            <a:spAutoFit/>
          </a:bodyPr>
          <a:lstStyle>
            <a:lvl1pPr marL="0" indent="0">
              <a:buNone/>
              <a:defRPr sz="1600">
                <a:solidFill>
                  <a:srgbClr val="000000"/>
                </a:solidFill>
                <a:latin typeface="Montserrat SemiBold" pitchFamily="2" charset="0"/>
              </a:defRPr>
            </a:lvl1pPr>
          </a:lstStyle>
          <a:p>
            <a:pPr lvl="0"/>
            <a:r>
              <a:rPr lang="fr-FR"/>
              <a:t>Cliquez pour modifier les styles du texte du masque</a:t>
            </a:r>
          </a:p>
        </p:txBody>
      </p:sp>
      <p:sp>
        <p:nvSpPr>
          <p:cNvPr id="6" name="Text Placeholder 5">
            <a:extLst>
              <a:ext uri="{FF2B5EF4-FFF2-40B4-BE49-F238E27FC236}">
                <a16:creationId xmlns:a16="http://schemas.microsoft.com/office/drawing/2014/main" id="{2BAE1A89-9C65-45A4-8923-6131F16037FA}"/>
              </a:ext>
            </a:extLst>
          </p:cNvPr>
          <p:cNvSpPr>
            <a:spLocks noGrp="1"/>
          </p:cNvSpPr>
          <p:nvPr>
            <p:ph type="body" sz="quarter" idx="11"/>
          </p:nvPr>
        </p:nvSpPr>
        <p:spPr>
          <a:xfrm>
            <a:off x="316799" y="1316038"/>
            <a:ext cx="11484000" cy="4637087"/>
          </a:xfrm>
          <a:prstGeom prst="rect">
            <a:avLst/>
          </a:prstGeom>
        </p:spPr>
        <p:txBody>
          <a:bodyPr vert="horz" lIns="91440" tIns="45720" rIns="91440" bIns="45720" rtlCol="0">
            <a:noAutofit/>
          </a:bodyPr>
          <a:lstStyle>
            <a:lvl1pPr>
              <a:defRPr lang="nl-NL" dirty="0"/>
            </a:lvl1pPr>
          </a:lstStyle>
          <a:p>
            <a:pPr lvl="0"/>
            <a:r>
              <a:rPr lang="fr-FR"/>
              <a:t>Cliquez pour modifier les styles du texte du masque</a:t>
            </a:r>
          </a:p>
        </p:txBody>
      </p:sp>
    </p:spTree>
    <p:extLst>
      <p:ext uri="{BB962C8B-B14F-4D97-AF65-F5344CB8AC3E}">
        <p14:creationId xmlns:p14="http://schemas.microsoft.com/office/powerpoint/2010/main" val="37712548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image" Target="../media/image1.png"/><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E3CA9F28-221C-ADB7-0904-F4ABB527065A}"/>
              </a:ext>
            </a:extLst>
          </p:cNvPr>
          <p:cNvSpPr>
            <a:spLocks noGrp="1"/>
          </p:cNvSpPr>
          <p:nvPr>
            <p:ph type="title"/>
          </p:nvPr>
        </p:nvSpPr>
        <p:spPr>
          <a:xfrm>
            <a:off x="316633" y="471600"/>
            <a:ext cx="11484000" cy="342000"/>
          </a:xfrm>
          <a:prstGeom prst="rect">
            <a:avLst/>
          </a:prstGeom>
        </p:spPr>
        <p:txBody>
          <a:bodyPr vert="horz" lIns="91440" tIns="0" rIns="91440" bIns="0" rtlCol="0" anchor="t" anchorCtr="0">
            <a:spAutoFit/>
          </a:bodyPr>
          <a:lstStyle/>
          <a:p>
            <a:r>
              <a:rPr lang="fr-FR"/>
              <a:t>Modifiez le style du titre</a:t>
            </a:r>
            <a:endParaRPr lang="en-IN" dirty="0"/>
          </a:p>
        </p:txBody>
      </p:sp>
      <p:sp>
        <p:nvSpPr>
          <p:cNvPr id="5" name="Text Placeholder 4">
            <a:extLst>
              <a:ext uri="{FF2B5EF4-FFF2-40B4-BE49-F238E27FC236}">
                <a16:creationId xmlns:a16="http://schemas.microsoft.com/office/drawing/2014/main" id="{032CDE84-856E-EC95-99B3-55B7775D7CE4}"/>
              </a:ext>
            </a:extLst>
          </p:cNvPr>
          <p:cNvSpPr>
            <a:spLocks noGrp="1"/>
          </p:cNvSpPr>
          <p:nvPr>
            <p:ph type="body" idx="1"/>
          </p:nvPr>
        </p:nvSpPr>
        <p:spPr>
          <a:xfrm>
            <a:off x="316635" y="1317600"/>
            <a:ext cx="114840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8" name="Slide Number Placeholder 10">
            <a:extLst>
              <a:ext uri="{FF2B5EF4-FFF2-40B4-BE49-F238E27FC236}">
                <a16:creationId xmlns:a16="http://schemas.microsoft.com/office/drawing/2014/main" id="{45ED4079-4E3E-0F43-541E-94FDA6BFDAF0}"/>
              </a:ext>
            </a:extLst>
          </p:cNvPr>
          <p:cNvSpPr txBox="1">
            <a:spLocks/>
          </p:cNvSpPr>
          <p:nvPr userDrawn="1"/>
        </p:nvSpPr>
        <p:spPr>
          <a:xfrm>
            <a:off x="11429230" y="6527199"/>
            <a:ext cx="458064" cy="216025"/>
          </a:xfrm>
          <a:prstGeom prst="rect">
            <a:avLst/>
          </a:prstGeom>
        </p:spPr>
        <p:txBody>
          <a:bodyPr vert="horz" lIns="91440" tIns="45720" rIns="91440" bIns="45720" rtlCol="0" anchor="ctr"/>
          <a:lstStyle>
            <a:defPPr>
              <a:defRPr lang="nl-NL"/>
            </a:defPPr>
            <a:lvl1pPr marL="0" algn="l" defTabSz="914400" rtl="0" eaLnBrk="1" latinLnBrk="0" hangingPunct="1">
              <a:defRPr lang="nl-NL" sz="1200" kern="1200" smtClean="0">
                <a:solidFill>
                  <a:srgbClr val="FF6D43"/>
                </a:solidFill>
                <a:latin typeface="Montserrat SemiBold" pitchFamily="2" charset="0"/>
                <a:ea typeface="Verdana" pitchFamily="34" charset="0"/>
                <a:cs typeface="Montserrat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AF489CC-3B7A-4DA5-A8C0-4984788D0EC5}" type="slidenum">
              <a:rPr lang="en-IN" sz="1100" smtClean="0"/>
              <a:pPr algn="r"/>
              <a:t>‹N°›</a:t>
            </a:fld>
            <a:endParaRPr lang="en-IN" sz="1100" dirty="0"/>
          </a:p>
        </p:txBody>
      </p:sp>
      <p:sp>
        <p:nvSpPr>
          <p:cNvPr id="2" name="AddCustomFooter#1">
            <a:extLst>
              <a:ext uri="{FF2B5EF4-FFF2-40B4-BE49-F238E27FC236}">
                <a16:creationId xmlns:a16="http://schemas.microsoft.com/office/drawing/2014/main" id="{A4CC9EA1-36F7-9E11-71BE-BA17FA614B91}"/>
              </a:ext>
            </a:extLst>
          </p:cNvPr>
          <p:cNvSpPr txBox="1"/>
          <p:nvPr userDrawn="1"/>
        </p:nvSpPr>
        <p:spPr bwMode="invGray">
          <a:xfrm>
            <a:off x="5841124" y="6502748"/>
            <a:ext cx="509755" cy="169277"/>
          </a:xfrm>
          <a:prstGeom prst="rect">
            <a:avLst/>
          </a:prstGeom>
          <a:noFill/>
        </p:spPr>
        <p:txBody>
          <a:bodyPr wrap="non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90500" algn="l"/>
              </a:tabLst>
              <a:defRPr/>
            </a:pPr>
            <a:r>
              <a:rPr kumimoji="0" lang="nl-NL" sz="1100" b="0" i="0" u="none" strike="noStrike" kern="1200" cap="none" spc="0" normalizeH="0" baseline="0" noProof="0" dirty="0" err="1">
                <a:ln>
                  <a:noFill/>
                </a:ln>
                <a:solidFill>
                  <a:schemeClr val="bg1">
                    <a:lumMod val="50000"/>
                  </a:schemeClr>
                </a:solidFill>
                <a:effectLst/>
                <a:uLnTx/>
                <a:uFillTx/>
                <a:latin typeface="+mn-lt"/>
                <a:ea typeface="Verdana" pitchFamily="34" charset="0"/>
                <a:cs typeface="Verdana" pitchFamily="34" charset="0"/>
              </a:rPr>
              <a:t>SafeKit</a:t>
            </a:r>
            <a:endParaRPr lang="nl-NL" sz="1100" baseline="0" dirty="0">
              <a:solidFill>
                <a:schemeClr val="bg1">
                  <a:lumMod val="50000"/>
                </a:schemeClr>
              </a:solidFill>
              <a:latin typeface="+mn-lt"/>
              <a:ea typeface="Verdana" pitchFamily="34" charset="0"/>
              <a:cs typeface="Verdana" pitchFamily="34" charset="0"/>
            </a:endParaRPr>
          </a:p>
        </p:txBody>
      </p:sp>
      <p:pic>
        <p:nvPicPr>
          <p:cNvPr id="7" name="Graphic 6">
            <a:extLst>
              <a:ext uri="{FF2B5EF4-FFF2-40B4-BE49-F238E27FC236}">
                <a16:creationId xmlns:a16="http://schemas.microsoft.com/office/drawing/2014/main" id="{52B91234-E3E0-5B4E-33D1-E6FA66C38D58}"/>
              </a:ext>
            </a:extLst>
          </p:cNvPr>
          <p:cNvPicPr>
            <a:picLocks noChangeAspect="1"/>
          </p:cNvPicPr>
          <p:nvPr userDrawn="1"/>
        </p:nvPicPr>
        <p:blipFill>
          <a:blip r:embed="rId61">
            <a:extLst>
              <a:ext uri="{28A0092B-C50C-407E-A947-70E740481C1C}">
                <a14:useLocalDpi xmlns:a14="http://schemas.microsoft.com/office/drawing/2010/main" val="0"/>
              </a:ext>
              <a:ext uri="{96DAC541-7B7A-43D3-8B79-37D633B846F1}">
                <asvg:svgBlip xmlns:asvg="http://schemas.microsoft.com/office/drawing/2016/SVG/main" r:embed="rId62"/>
              </a:ext>
            </a:extLst>
          </a:blip>
          <a:stretch>
            <a:fillRect/>
          </a:stretch>
        </p:blipFill>
        <p:spPr>
          <a:xfrm>
            <a:off x="316633" y="6341675"/>
            <a:ext cx="391396" cy="391396"/>
          </a:xfrm>
          <a:prstGeom prst="rect">
            <a:avLst/>
          </a:prstGeom>
        </p:spPr>
      </p:pic>
    </p:spTree>
    <p:extLst>
      <p:ext uri="{BB962C8B-B14F-4D97-AF65-F5344CB8AC3E}">
        <p14:creationId xmlns:p14="http://schemas.microsoft.com/office/powerpoint/2010/main" val="25631985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 id="2147483768" r:id="rId24"/>
    <p:sldLayoutId id="2147483769" r:id="rId25"/>
    <p:sldLayoutId id="2147483770" r:id="rId26"/>
    <p:sldLayoutId id="2147483771" r:id="rId27"/>
    <p:sldLayoutId id="2147483772" r:id="rId28"/>
    <p:sldLayoutId id="214748377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793" r:id="rId49"/>
    <p:sldLayoutId id="2147483794" r:id="rId50"/>
    <p:sldLayoutId id="2147483795" r:id="rId51"/>
    <p:sldLayoutId id="2147483796" r:id="rId52"/>
    <p:sldLayoutId id="2147483797" r:id="rId53"/>
    <p:sldLayoutId id="2147483826" r:id="rId54"/>
    <p:sldLayoutId id="2147483828" r:id="rId55"/>
    <p:sldLayoutId id="2147483859" r:id="rId56"/>
    <p:sldLayoutId id="2147483861" r:id="rId57"/>
    <p:sldLayoutId id="2147483862" r:id="rId58"/>
    <p:sldLayoutId id="2147483735" r:id="rId59"/>
  </p:sldLayoutIdLst>
  <p:hf hdr="0" ftr="0" dt="0"/>
  <p:txStyles>
    <p:titleStyle>
      <a:lvl1pPr algn="l" defTabSz="914400" rtl="0" eaLnBrk="1" latinLnBrk="0" hangingPunct="1">
        <a:lnSpc>
          <a:spcPct val="100000"/>
        </a:lnSpc>
        <a:spcBef>
          <a:spcPct val="0"/>
        </a:spcBef>
        <a:buNone/>
        <a:defRPr sz="2200" kern="1200">
          <a:solidFill>
            <a:srgbClr val="000000"/>
          </a:solidFill>
          <a:latin typeface="Montserrat Bold" panose="00000800000000000000" pitchFamily="2" charset="0"/>
          <a:ea typeface="+mj-ea"/>
          <a:cs typeface="+mj-cs"/>
        </a:defRPr>
      </a:lvl1pPr>
    </p:titleStyle>
    <p:bodyStyle>
      <a:lvl1pPr marL="216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2">
          <p15:clr>
            <a:srgbClr val="F26B43"/>
          </p15:clr>
        </p15:guide>
        <p15:guide id="3" pos="7430">
          <p15:clr>
            <a:srgbClr val="F26B43"/>
          </p15:clr>
        </p15:guide>
        <p15:guide id="4" orient="horz" pos="3906">
          <p15:clr>
            <a:srgbClr val="F26B43"/>
          </p15:clr>
        </p15:guide>
        <p15:guide id="5" pos="25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1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48.xml"/><Relationship Id="rId7" Type="http://schemas.openxmlformats.org/officeDocument/2006/relationships/image" Target="../media/image24.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1.svg"/><Relationship Id="rId11" Type="http://schemas.openxmlformats.org/officeDocument/2006/relationships/image" Target="../media/image17.png"/><Relationship Id="rId5" Type="http://schemas.openxmlformats.org/officeDocument/2006/relationships/image" Target="../media/image30.png"/><Relationship Id="rId10" Type="http://schemas.openxmlformats.org/officeDocument/2006/relationships/image" Target="../media/image29.svg"/><Relationship Id="rId4" Type="http://schemas.openxmlformats.org/officeDocument/2006/relationships/notesSlide" Target="../notesSlides/notesSlide16.xml"/><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17.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7.png"/><Relationship Id="rId3" Type="http://schemas.openxmlformats.org/officeDocument/2006/relationships/slideLayout" Target="../slideLayouts/slideLayout9.xml"/><Relationship Id="rId7" Type="http://schemas.openxmlformats.org/officeDocument/2006/relationships/image" Target="../media/image32.png"/><Relationship Id="rId12" Type="http://schemas.openxmlformats.org/officeDocument/2006/relationships/image" Target="../media/image25.sv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27.sv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notesSlide" Target="../notesSlides/notesSlide24.xml"/><Relationship Id="rId9"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17.png"/><Relationship Id="rId3" Type="http://schemas.openxmlformats.org/officeDocument/2006/relationships/slideLayout" Target="../slideLayouts/slideLayout9.xml"/><Relationship Id="rId7" Type="http://schemas.openxmlformats.org/officeDocument/2006/relationships/image" Target="../media/image32.png"/><Relationship Id="rId12" Type="http://schemas.openxmlformats.org/officeDocument/2006/relationships/image" Target="../media/image25.sv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27.svg"/><Relationship Id="rId11" Type="http://schemas.openxmlformats.org/officeDocument/2006/relationships/image" Target="../media/image24.png"/><Relationship Id="rId5" Type="http://schemas.openxmlformats.org/officeDocument/2006/relationships/image" Target="../media/image26.png"/><Relationship Id="rId10" Type="http://schemas.openxmlformats.org/officeDocument/2006/relationships/image" Target="../media/image29.svg"/><Relationship Id="rId4" Type="http://schemas.openxmlformats.org/officeDocument/2006/relationships/notesSlide" Target="../notesSlides/notesSlide25.xm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7.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hyperlink" Target="https://www.evidian.com/company/contact-evidian/" TargetMode="External"/><Relationship Id="rId5" Type="http://schemas.openxmlformats.org/officeDocument/2006/relationships/image" Target="../media/image16.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slideLayout" Target="../slideLayouts/slideLayout9.xml"/><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17.png"/><Relationship Id="rId10" Type="http://schemas.openxmlformats.org/officeDocument/2006/relationships/image" Target="../media/image23.svg"/><Relationship Id="rId4" Type="http://schemas.openxmlformats.org/officeDocument/2006/relationships/notesSlide" Target="../notesSlides/notesSlide3.xml"/><Relationship Id="rId9" Type="http://schemas.openxmlformats.org/officeDocument/2006/relationships/image" Target="../media/image22.png"/><Relationship Id="rId14" Type="http://schemas.openxmlformats.org/officeDocument/2006/relationships/image" Target="../media/image27.svg"/></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png"/><Relationship Id="rId3" Type="http://schemas.openxmlformats.org/officeDocument/2006/relationships/slideLayout" Target="../slideLayouts/slideLayout9.xml"/><Relationship Id="rId7" Type="http://schemas.openxmlformats.org/officeDocument/2006/relationships/image" Target="../media/image20.png"/><Relationship Id="rId12" Type="http://schemas.openxmlformats.org/officeDocument/2006/relationships/image" Target="../media/image29.sv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19.svg"/><Relationship Id="rId11"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30" descr="Une image contenant Appareils électroniques, léger&#10;&#10;Description générée automatiquement">
            <a:extLst>
              <a:ext uri="{FF2B5EF4-FFF2-40B4-BE49-F238E27FC236}">
                <a16:creationId xmlns:a16="http://schemas.microsoft.com/office/drawing/2014/main" id="{02B3EE93-802B-9390-8E0F-232A08B17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A2B485C-767D-BC72-B21A-6B73ACA54F2F}"/>
              </a:ext>
            </a:extLst>
          </p:cNvPr>
          <p:cNvSpPr>
            <a:spLocks noGrp="1"/>
          </p:cNvSpPr>
          <p:nvPr>
            <p:ph type="ctrTitle"/>
          </p:nvPr>
        </p:nvSpPr>
        <p:spPr>
          <a:xfrm>
            <a:off x="1393950" y="4289379"/>
            <a:ext cx="9144000" cy="1137797"/>
          </a:xfrm>
        </p:spPr>
        <p:txBody>
          <a:bodyPr/>
          <a:lstStyle/>
          <a:p>
            <a:r>
              <a:rPr lang="en-US" dirty="0" err="1"/>
              <a:t>SafeKit</a:t>
            </a:r>
            <a:r>
              <a:rPr lang="en-US" dirty="0"/>
              <a:t> Checkers</a:t>
            </a:r>
            <a:endParaRPr lang="fr-FR" dirty="0"/>
          </a:p>
        </p:txBody>
      </p:sp>
      <p:sp>
        <p:nvSpPr>
          <p:cNvPr id="3" name="Sous-titre 2">
            <a:extLst>
              <a:ext uri="{FF2B5EF4-FFF2-40B4-BE49-F238E27FC236}">
                <a16:creationId xmlns:a16="http://schemas.microsoft.com/office/drawing/2014/main" id="{60EA4350-67AE-0B4B-A6E2-AAB66C486E61}"/>
              </a:ext>
            </a:extLst>
          </p:cNvPr>
          <p:cNvSpPr>
            <a:spLocks noGrp="1"/>
          </p:cNvSpPr>
          <p:nvPr>
            <p:ph type="subTitle" idx="1"/>
          </p:nvPr>
        </p:nvSpPr>
        <p:spPr>
          <a:xfrm>
            <a:off x="1387543" y="5450656"/>
            <a:ext cx="9144000" cy="551218"/>
          </a:xfrm>
        </p:spPr>
        <p:txBody>
          <a:bodyPr/>
          <a:lstStyle/>
          <a:p>
            <a:r>
              <a:rPr lang="fr-FR" dirty="0"/>
              <a:t>For </a:t>
            </a:r>
            <a:r>
              <a:rPr lang="fr-FR" dirty="0" err="1"/>
              <a:t>mirror</a:t>
            </a:r>
            <a:r>
              <a:rPr lang="fr-FR" dirty="0"/>
              <a:t> and </a:t>
            </a:r>
            <a:r>
              <a:rPr lang="fr-FR" dirty="0" err="1"/>
              <a:t>farm</a:t>
            </a:r>
            <a:r>
              <a:rPr lang="fr-FR" dirty="0"/>
              <a:t> modules</a:t>
            </a:r>
          </a:p>
        </p:txBody>
      </p:sp>
      <p:sp>
        <p:nvSpPr>
          <p:cNvPr id="4" name="Espace réservé du texte 3">
            <a:extLst>
              <a:ext uri="{FF2B5EF4-FFF2-40B4-BE49-F238E27FC236}">
                <a16:creationId xmlns:a16="http://schemas.microsoft.com/office/drawing/2014/main" id="{D5171EC6-2568-E559-8D19-CB8DAB410A79}"/>
              </a:ext>
            </a:extLst>
          </p:cNvPr>
          <p:cNvSpPr>
            <a:spLocks noGrp="1"/>
          </p:cNvSpPr>
          <p:nvPr>
            <p:ph type="body" sz="quarter" idx="13"/>
          </p:nvPr>
        </p:nvSpPr>
        <p:spPr>
          <a:xfrm>
            <a:off x="1542519" y="6117811"/>
            <a:ext cx="3201843" cy="624251"/>
          </a:xfrm>
        </p:spPr>
        <p:txBody>
          <a:bodyPr/>
          <a:lstStyle/>
          <a:p>
            <a:endParaRPr lang="fr-FR" dirty="0"/>
          </a:p>
        </p:txBody>
      </p:sp>
      <p:pic>
        <p:nvPicPr>
          <p:cNvPr id="6" name="checkers-1-1">
            <a:hlinkClick r:id="" action="ppaction://media"/>
            <a:extLst>
              <a:ext uri="{FF2B5EF4-FFF2-40B4-BE49-F238E27FC236}">
                <a16:creationId xmlns:a16="http://schemas.microsoft.com/office/drawing/2014/main" id="{DD810467-E924-B14B-8592-19BBACE702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528097" y="6254699"/>
            <a:ext cx="487363" cy="487363"/>
          </a:xfrm>
          <a:prstGeom prst="rect">
            <a:avLst/>
          </a:prstGeom>
        </p:spPr>
      </p:pic>
    </p:spTree>
    <p:extLst>
      <p:ext uri="{BB962C8B-B14F-4D97-AF65-F5344CB8AC3E}">
        <p14:creationId xmlns:p14="http://schemas.microsoft.com/office/powerpoint/2010/main" val="2835442692"/>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6000" fill="hold"/>
                                        <p:tgtEl>
                                          <p:spTgt spid="5"/>
                                        </p:tgtEl>
                                      </p:cBhvr>
                                      <p:by x="150000" y="150000"/>
                                    </p:animScale>
                                  </p:childTnLst>
                                </p:cTn>
                              </p:par>
                              <p:par>
                                <p:cTn id="7" presetID="1" presetClass="mediacall" presetSubtype="0" fill="hold" nodeType="withEffect">
                                  <p:stCondLst>
                                    <p:cond delay="0"/>
                                  </p:stCondLst>
                                  <p:childTnLst>
                                    <p:cmd type="call" cmd="playFrom(0.0)">
                                      <p:cBhvr>
                                        <p:cTn id="8" dur="53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837DCD5-1EE7-EA80-3F6C-8BE391518284}"/>
              </a:ext>
            </a:extLst>
          </p:cNvPr>
          <p:cNvSpPr>
            <a:spLocks noGrp="1"/>
          </p:cNvSpPr>
          <p:nvPr>
            <p:ph type="body" sz="quarter" idx="10"/>
          </p:nvPr>
        </p:nvSpPr>
        <p:spPr/>
        <p:txBody>
          <a:bodyPr/>
          <a:lstStyle/>
          <a:p>
            <a:r>
              <a:rPr lang="fr-FR" dirty="0" err="1"/>
              <a:t>intf</a:t>
            </a:r>
            <a:r>
              <a:rPr lang="fr-FR" dirty="0"/>
              <a:t> and </a:t>
            </a:r>
            <a:r>
              <a:rPr lang="fr-FR" dirty="0" err="1"/>
              <a:t>ip</a:t>
            </a:r>
            <a:r>
              <a:rPr lang="fr-FR" dirty="0"/>
              <a:t> checkers</a:t>
            </a:r>
          </a:p>
          <a:p>
            <a:endParaRPr lang="fr-FR" dirty="0"/>
          </a:p>
        </p:txBody>
      </p:sp>
      <p:sp>
        <p:nvSpPr>
          <p:cNvPr id="3" name="Espace réservé du texte 2">
            <a:extLst>
              <a:ext uri="{FF2B5EF4-FFF2-40B4-BE49-F238E27FC236}">
                <a16:creationId xmlns:a16="http://schemas.microsoft.com/office/drawing/2014/main" id="{026EF7C4-5B41-6902-A2E0-D47A29BE188E}"/>
              </a:ext>
            </a:extLst>
          </p:cNvPr>
          <p:cNvSpPr>
            <a:spLocks noGrp="1"/>
          </p:cNvSpPr>
          <p:nvPr>
            <p:ph type="body" sz="quarter" idx="16"/>
          </p:nvPr>
        </p:nvSpPr>
        <p:spPr/>
        <p:txBody>
          <a:bodyPr/>
          <a:lstStyle/>
          <a:p>
            <a:endParaRPr lang="fr-FR"/>
          </a:p>
        </p:txBody>
      </p:sp>
      <p:pic>
        <p:nvPicPr>
          <p:cNvPr id="4" name="checkers-10">
            <a:hlinkClick r:id="" action="ppaction://media"/>
            <a:extLst>
              <a:ext uri="{FF2B5EF4-FFF2-40B4-BE49-F238E27FC236}">
                <a16:creationId xmlns:a16="http://schemas.microsoft.com/office/drawing/2014/main" id="{6A3707CE-0311-494C-8594-D73DE1D7A4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7898" y="6356350"/>
            <a:ext cx="487363" cy="487363"/>
          </a:xfrm>
          <a:prstGeom prst="rect">
            <a:avLst/>
          </a:prstGeom>
        </p:spPr>
      </p:pic>
    </p:spTree>
    <p:extLst>
      <p:ext uri="{BB962C8B-B14F-4D97-AF65-F5344CB8AC3E}">
        <p14:creationId xmlns:p14="http://schemas.microsoft.com/office/powerpoint/2010/main" val="400729562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BC9F20-3C68-46E6-BD42-D5B5AE20DF0D}"/>
              </a:ext>
            </a:extLst>
          </p:cNvPr>
          <p:cNvSpPr>
            <a:spLocks noGrp="1"/>
          </p:cNvSpPr>
          <p:nvPr>
            <p:ph type="title"/>
          </p:nvPr>
        </p:nvSpPr>
        <p:spPr/>
        <p:txBody>
          <a:bodyPr/>
          <a:lstStyle/>
          <a:p>
            <a:r>
              <a:rPr lang="en-US" dirty="0"/>
              <a:t>Network interface and virtual IP monitoring</a:t>
            </a:r>
            <a:endParaRPr lang="en-GB" dirty="0"/>
          </a:p>
        </p:txBody>
      </p:sp>
      <p:sp>
        <p:nvSpPr>
          <p:cNvPr id="3" name="Espace réservé du texte 2">
            <a:extLst>
              <a:ext uri="{FF2B5EF4-FFF2-40B4-BE49-F238E27FC236}">
                <a16:creationId xmlns:a16="http://schemas.microsoft.com/office/drawing/2014/main" id="{39C99C1E-E3E5-4096-A498-B0D029EE489D}"/>
              </a:ext>
            </a:extLst>
          </p:cNvPr>
          <p:cNvSpPr>
            <a:spLocks noGrp="1"/>
          </p:cNvSpPr>
          <p:nvPr>
            <p:ph type="body" sz="quarter" idx="10"/>
          </p:nvPr>
        </p:nvSpPr>
        <p:spPr>
          <a:xfrm>
            <a:off x="316799" y="830931"/>
            <a:ext cx="11484000" cy="369332"/>
          </a:xfrm>
        </p:spPr>
        <p:txBody>
          <a:bodyPr/>
          <a:lstStyle/>
          <a:p>
            <a:r>
              <a:rPr lang="fr-FR" sz="1800" dirty="0" err="1"/>
              <a:t>intfcheck</a:t>
            </a:r>
            <a:r>
              <a:rPr lang="fr-FR" sz="1800" dirty="0"/>
              <a:t> – WAIT checker ; </a:t>
            </a:r>
            <a:r>
              <a:rPr lang="fr-FR" sz="1800" dirty="0" err="1"/>
              <a:t>ipcheck</a:t>
            </a:r>
            <a:r>
              <a:rPr lang="fr-FR" sz="1800" dirty="0"/>
              <a:t> – RESTART checker</a:t>
            </a:r>
            <a:endParaRPr lang="fr-FR" sz="1200" dirty="0"/>
          </a:p>
        </p:txBody>
      </p:sp>
      <p:sp>
        <p:nvSpPr>
          <p:cNvPr id="5" name="Espace réservé du contenu 33">
            <a:extLst>
              <a:ext uri="{FF2B5EF4-FFF2-40B4-BE49-F238E27FC236}">
                <a16:creationId xmlns:a16="http://schemas.microsoft.com/office/drawing/2014/main" id="{91FFE306-D4E6-4709-AE11-D7B750712C93}"/>
              </a:ext>
            </a:extLst>
          </p:cNvPr>
          <p:cNvSpPr txBox="1">
            <a:spLocks/>
          </p:cNvSpPr>
          <p:nvPr/>
        </p:nvSpPr>
        <p:spPr bwMode="gray">
          <a:xfrm>
            <a:off x="684060" y="2720907"/>
            <a:ext cx="10503859" cy="2822047"/>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interface_list</a:t>
            </a:r>
            <a:r>
              <a:rPr lang="en-US" sz="1200" dirty="0">
                <a:solidFill>
                  <a:schemeClr val="tx1">
                    <a:lumMod val="75000"/>
                    <a:lumOff val="25000"/>
                  </a:schemeClr>
                </a:solidFill>
                <a:latin typeface="+mn-lt"/>
              </a:rPr>
              <a:t>&gt;</a:t>
            </a:r>
          </a:p>
          <a:p>
            <a:pPr>
              <a:spcAft>
                <a:spcPts val="267"/>
              </a:spcAft>
              <a:buNone/>
              <a:tabLst>
                <a:tab pos="11359867" algn="r"/>
              </a:tabLst>
              <a:defRPr/>
            </a:pPr>
            <a:r>
              <a:rPr lang="en-US" sz="1200" dirty="0">
                <a:solidFill>
                  <a:schemeClr val="tx1">
                    <a:lumMod val="75000"/>
                    <a:lumOff val="25000"/>
                  </a:schemeClr>
                </a:solidFill>
                <a:latin typeface="+mn-lt"/>
              </a:rPr>
              <a:t>    &lt;interface [check="</a:t>
            </a:r>
            <a:r>
              <a:rPr lang="en-US" sz="1200" dirty="0">
                <a:solidFill>
                  <a:srgbClr val="FF6D43"/>
                </a:solidFill>
                <a:latin typeface="+mn-lt"/>
              </a:rPr>
              <a:t>on</a:t>
            </a:r>
            <a:r>
              <a:rPr lang="en-US" sz="1200" dirty="0">
                <a:solidFill>
                  <a:schemeClr val="tx1">
                    <a:lumMod val="75000"/>
                    <a:lumOff val="25000"/>
                  </a:schemeClr>
                </a:solidFill>
                <a:latin typeface="+mn-lt"/>
              </a:rPr>
              <a:t>"]&gt;</a:t>
            </a:r>
          </a:p>
          <a:p>
            <a:pPr>
              <a:spcAft>
                <a:spcPts val="267"/>
              </a:spcAft>
              <a:buNone/>
              <a:tabLst>
                <a:tab pos="11359867" algn="r"/>
              </a:tabLst>
              <a:defRPr/>
            </a:pPr>
            <a:endParaRPr lang="en-US" sz="1200" dirty="0">
              <a:solidFill>
                <a:schemeClr val="tx1">
                  <a:lumMod val="75000"/>
                  <a:lumOff val="25000"/>
                </a:schemeClr>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virtual_addr</a:t>
            </a:r>
            <a:r>
              <a:rPr lang="en-US" sz="1200" dirty="0">
                <a:solidFill>
                  <a:schemeClr val="tx1">
                    <a:lumMod val="75000"/>
                    <a:lumOff val="25000"/>
                  </a:schemeClr>
                </a:solidFill>
                <a:latin typeface="+mn-lt"/>
              </a:rPr>
              <a:t> </a:t>
            </a:r>
            <a:r>
              <a:rPr lang="en-US" sz="1200" dirty="0" err="1">
                <a:solidFill>
                  <a:schemeClr val="tx1">
                    <a:lumMod val="75000"/>
                    <a:lumOff val="25000"/>
                  </a:schemeClr>
                </a:solidFill>
                <a:latin typeface="+mn-lt"/>
              </a:rPr>
              <a:t>addr</a:t>
            </a:r>
            <a:r>
              <a:rPr lang="en-US"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172.24.199.100</a:t>
            </a:r>
            <a:r>
              <a:rPr lang="en-US" sz="1200" dirty="0">
                <a:solidFill>
                  <a:schemeClr val="tx1">
                    <a:lumMod val="75000"/>
                    <a:lumOff val="25000"/>
                  </a:schemeClr>
                </a:solidFill>
                <a:latin typeface="+mn-lt"/>
              </a:rPr>
              <a:t>" where="</a:t>
            </a:r>
            <a:r>
              <a:rPr lang="en-US" sz="1200" dirty="0" err="1">
                <a:latin typeface="+mn-lt"/>
              </a:rPr>
              <a:t>one_side_alias</a:t>
            </a:r>
            <a:r>
              <a:rPr lang="en-US" sz="1200" dirty="0">
                <a:solidFill>
                  <a:schemeClr val="tx1">
                    <a:lumMod val="75000"/>
                    <a:lumOff val="25000"/>
                  </a:schemeClr>
                </a:solidFill>
                <a:latin typeface="+mn-lt"/>
              </a:rPr>
              <a:t>" [check="</a:t>
            </a:r>
            <a:r>
              <a:rPr lang="en-US" sz="1200" dirty="0">
                <a:solidFill>
                  <a:srgbClr val="FF6D43"/>
                </a:solidFill>
                <a:latin typeface="+mn-lt"/>
              </a:rPr>
              <a:t>on</a:t>
            </a:r>
            <a:r>
              <a:rPr lang="en-US" sz="1200" dirty="0">
                <a:solidFill>
                  <a:schemeClr val="tx1">
                    <a:lumMod val="75000"/>
                    <a:lumOff val="25000"/>
                  </a:schemeClr>
                </a:solidFill>
                <a:latin typeface="+mn-lt"/>
              </a:rPr>
              <a:t>"]/&gt;</a:t>
            </a:r>
          </a:p>
          <a:p>
            <a:pPr>
              <a:spcAft>
                <a:spcPts val="267"/>
              </a:spcAft>
              <a:buNone/>
              <a:tabLst>
                <a:tab pos="11359867" algn="r"/>
              </a:tabLst>
              <a:defRPr/>
            </a:pPr>
            <a:endParaRPr lang="en-US" sz="1200" dirty="0">
              <a:solidFill>
                <a:schemeClr val="tx1">
                  <a:lumMod val="75000"/>
                  <a:lumOff val="25000"/>
                </a:schemeClr>
              </a:solidFill>
              <a:latin typeface="+mn-lt"/>
            </a:endParaRPr>
          </a:p>
          <a:p>
            <a:pPr>
              <a:spcAft>
                <a:spcPts val="267"/>
              </a:spcAft>
              <a:buNone/>
              <a:tabLst>
                <a:tab pos="11359867" algn="r"/>
              </a:tabLst>
              <a:defRPr/>
            </a:pPr>
            <a:r>
              <a:rPr lang="en-US" sz="1200" dirty="0">
                <a:solidFill>
                  <a:schemeClr val="tx1">
                    <a:lumMod val="75000"/>
                    <a:lumOff val="25000"/>
                  </a:schemeClr>
                </a:solidFill>
                <a:latin typeface="+mn-lt"/>
              </a:rPr>
              <a:t>    &lt;/interface&gt;</a:t>
            </a:r>
          </a:p>
          <a:p>
            <a:pPr>
              <a:spcAft>
                <a:spcPts val="267"/>
              </a:spcAft>
              <a:buNone/>
              <a:tabLst>
                <a:tab pos="11359867" algn="r"/>
              </a:tabLst>
              <a:defRPr/>
            </a:pPr>
            <a:r>
              <a:rPr lang="en-US" sz="1200" dirty="0">
                <a:solidFill>
                  <a:schemeClr val="tx1">
                    <a:lumMod val="75000"/>
                    <a:lumOff val="25000"/>
                  </a:schemeClr>
                </a:solidFill>
                <a:latin typeface="+mn-lt"/>
              </a:rPr>
              <a:t> &lt;/</a:t>
            </a:r>
            <a:r>
              <a:rPr lang="en-US" sz="1200" dirty="0" err="1">
                <a:solidFill>
                  <a:schemeClr val="tx1">
                    <a:lumMod val="75000"/>
                    <a:lumOff val="25000"/>
                  </a:schemeClr>
                </a:solidFill>
                <a:latin typeface="+mn-lt"/>
              </a:rPr>
              <a:t>interface_list</a:t>
            </a:r>
            <a:r>
              <a:rPr lang="en-US" sz="1200" dirty="0">
                <a:solidFill>
                  <a:schemeClr val="tx1">
                    <a:lumMod val="75000"/>
                    <a:lumOff val="25000"/>
                  </a:schemeClr>
                </a:solidFill>
                <a:latin typeface="+mn-lt"/>
              </a:rPr>
              <a:t>&gt; </a:t>
            </a:r>
          </a:p>
          <a:p>
            <a:pPr>
              <a:spcAft>
                <a:spcPts val="267"/>
              </a:spcAft>
              <a:buNone/>
              <a:tabLst>
                <a:tab pos="11359867" algn="r"/>
              </a:tabLst>
              <a:defRPr/>
            </a:pPr>
            <a:r>
              <a:rPr lang="en-US" sz="1200" dirty="0">
                <a:solidFill>
                  <a:schemeClr val="tx1">
                    <a:lumMod val="75000"/>
                    <a:lumOff val="25000"/>
                  </a:schemeClr>
                </a:solidFill>
                <a:latin typeface="+mn-lt"/>
              </a:rPr>
              <a:t>&lt;/</a:t>
            </a:r>
            <a:r>
              <a:rPr lang="en-US" sz="1200" dirty="0" err="1">
                <a:solidFill>
                  <a:schemeClr val="tx1">
                    <a:lumMod val="75000"/>
                    <a:lumOff val="25000"/>
                  </a:schemeClr>
                </a:solidFill>
                <a:latin typeface="+mn-lt"/>
              </a:rPr>
              <a:t>vip</a:t>
            </a:r>
            <a:r>
              <a:rPr lang="en-US" sz="1200" dirty="0">
                <a:solidFill>
                  <a:schemeClr val="tx1">
                    <a:lumMod val="75000"/>
                    <a:lumOff val="25000"/>
                  </a:schemeClr>
                </a:solidFill>
                <a:latin typeface="+mn-lt"/>
              </a:rPr>
              <a:t>&gt;</a:t>
            </a:r>
          </a:p>
        </p:txBody>
      </p:sp>
      <p:sp>
        <p:nvSpPr>
          <p:cNvPr id="10" name="Légende : encadrée 9">
            <a:extLst>
              <a:ext uri="{FF2B5EF4-FFF2-40B4-BE49-F238E27FC236}">
                <a16:creationId xmlns:a16="http://schemas.microsoft.com/office/drawing/2014/main" id="{640A7E00-2FA6-4192-ABA8-3811C4D8303A}"/>
              </a:ext>
            </a:extLst>
          </p:cNvPr>
          <p:cNvSpPr/>
          <p:nvPr/>
        </p:nvSpPr>
        <p:spPr>
          <a:xfrm>
            <a:off x="6096001" y="2013981"/>
            <a:ext cx="5756524" cy="1107516"/>
          </a:xfrm>
          <a:prstGeom prst="borderCallout1">
            <a:avLst>
              <a:gd name="adj1" fmla="val 108782"/>
              <a:gd name="adj2" fmla="val 6520"/>
              <a:gd name="adj3" fmla="val 140002"/>
              <a:gd name="adj4" fmla="val 49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a:solidFill>
                  <a:schemeClr val="tx1"/>
                </a:solidFill>
              </a:rPr>
              <a:t>Checker </a:t>
            </a:r>
            <a:r>
              <a:rPr lang="en-US" sz="1200" dirty="0">
                <a:solidFill>
                  <a:schemeClr val="tx1"/>
                </a:solidFill>
              </a:rPr>
              <a:t>that detects duplicate VIP address conflict or removal</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a:solidFill>
                  <a:schemeClr val="tx1"/>
                </a:solidFill>
                <a:cs typeface="Courier New" pitchFamily="49" charset="0"/>
              </a:rPr>
              <a:t>ip.</a:t>
            </a:r>
            <a:r>
              <a:rPr lang="en-US" sz="1200" i="1" kern="0" dirty="0">
                <a:solidFill>
                  <a:schemeClr val="accent1"/>
                </a:solidFill>
                <a:cs typeface="Courier New" pitchFamily="49" charset="0"/>
              </a:rPr>
              <a:t>172.24.199.100</a:t>
            </a:r>
            <a:endParaRPr lang="en-US" sz="1200" i="1" dirty="0">
              <a:solidFill>
                <a:schemeClr val="accent1"/>
              </a:solidFill>
            </a:endParaRPr>
          </a:p>
          <a:p>
            <a:pPr marL="171450" indent="-171450">
              <a:lnSpc>
                <a:spcPct val="150000"/>
              </a:lnSpc>
              <a:buFont typeface="Courier New" panose="02070309020205020404" pitchFamily="49" charset="0"/>
              <a:buChar char="o"/>
            </a:pPr>
            <a:r>
              <a:rPr lang="en-US" sz="1200" dirty="0">
                <a:solidFill>
                  <a:schemeClr val="tx1"/>
                </a:solidFill>
              </a:rPr>
              <a:t>Action: </a:t>
            </a:r>
            <a:r>
              <a:rPr lang="en-US" sz="1200" i="1" dirty="0">
                <a:solidFill>
                  <a:schemeClr val="tx1"/>
                </a:solidFill>
              </a:rPr>
              <a:t>stopstart</a:t>
            </a:r>
            <a:r>
              <a:rPr lang="en-US" sz="1200" dirty="0">
                <a:solidFill>
                  <a:schemeClr val="tx1"/>
                </a:solidFill>
              </a:rPr>
              <a:t> </a:t>
            </a:r>
            <a:r>
              <a:rPr lang="en-US" sz="1200" kern="0" dirty="0">
                <a:solidFill>
                  <a:schemeClr val="tx1"/>
                </a:solidFill>
                <a:cs typeface="Courier New" pitchFamily="49" charset="0"/>
              </a:rPr>
              <a:t>by</a:t>
            </a:r>
            <a:r>
              <a:rPr lang="en-US" sz="1200" dirty="0">
                <a:solidFill>
                  <a:schemeClr val="tx1"/>
                </a:solidFill>
              </a:rPr>
              <a:t> predefined failover rule  </a:t>
            </a:r>
            <a:r>
              <a:rPr lang="en-US" sz="1200" b="1" i="1" dirty="0" err="1">
                <a:solidFill>
                  <a:schemeClr val="tx1"/>
                </a:solidFill>
                <a:latin typeface="+mn-lt"/>
                <a:cs typeface="Courier New" pitchFamily="49" charset="0"/>
              </a:rPr>
              <a:t>ip_failure</a:t>
            </a:r>
            <a:endParaRPr lang="en-US" sz="1200" b="1" i="1" dirty="0">
              <a:solidFill>
                <a:schemeClr val="tx1"/>
              </a:solidFill>
            </a:endParaRPr>
          </a:p>
        </p:txBody>
      </p:sp>
      <p:sp>
        <p:nvSpPr>
          <p:cNvPr id="13" name="Légende : encadrée 12">
            <a:extLst>
              <a:ext uri="{FF2B5EF4-FFF2-40B4-BE49-F238E27FC236}">
                <a16:creationId xmlns:a16="http://schemas.microsoft.com/office/drawing/2014/main" id="{77FF9436-77A9-410E-9C6E-3A1D5B2F43E3}"/>
              </a:ext>
            </a:extLst>
          </p:cNvPr>
          <p:cNvSpPr/>
          <p:nvPr/>
        </p:nvSpPr>
        <p:spPr>
          <a:xfrm>
            <a:off x="650193" y="1398528"/>
            <a:ext cx="4836207" cy="1107516"/>
          </a:xfrm>
          <a:prstGeom prst="borderCallout1">
            <a:avLst>
              <a:gd name="adj1" fmla="val 106363"/>
              <a:gd name="adj2" fmla="val 43909"/>
              <a:gd name="adj3" fmla="val 159259"/>
              <a:gd name="adj4" fmla="val 4184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Checker that detects interface failure</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a:solidFill>
                  <a:schemeClr val="tx1"/>
                </a:solidFill>
                <a:cs typeface="Courier New" pitchFamily="49" charset="0"/>
              </a:rPr>
              <a:t>intf.</a:t>
            </a:r>
            <a:r>
              <a:rPr lang="en-US" sz="1200" i="1" kern="0" dirty="0">
                <a:solidFill>
                  <a:schemeClr val="accent1"/>
                </a:solidFill>
                <a:cs typeface="Courier New" pitchFamily="49" charset="0"/>
              </a:rPr>
              <a:t>172.24.199.0</a:t>
            </a: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i="1" kern="0" dirty="0">
                <a:solidFill>
                  <a:schemeClr val="tx1"/>
                </a:solidFill>
                <a:cs typeface="Courier New" pitchFamily="49" charset="0"/>
              </a:rPr>
              <a:t>wait</a:t>
            </a:r>
            <a:r>
              <a:rPr lang="en-US" sz="1200" kern="0" dirty="0">
                <a:solidFill>
                  <a:schemeClr val="tx1"/>
                </a:solidFill>
                <a:cs typeface="Courier New" pitchFamily="49" charset="0"/>
              </a:rPr>
              <a:t> by predefined failover rule </a:t>
            </a:r>
            <a:r>
              <a:rPr lang="en-US" sz="1200" b="1" i="1" dirty="0" err="1">
                <a:solidFill>
                  <a:schemeClr val="tx1"/>
                </a:solidFill>
                <a:latin typeface="+mn-lt"/>
                <a:cs typeface="Courier New" pitchFamily="49" charset="0"/>
              </a:rPr>
              <a:t>interface_failure</a:t>
            </a:r>
            <a:endParaRPr lang="en-US" sz="1200" b="1" i="1" dirty="0">
              <a:solidFill>
                <a:schemeClr val="tx1"/>
              </a:solidFill>
            </a:endParaRPr>
          </a:p>
        </p:txBody>
      </p:sp>
      <p:pic>
        <p:nvPicPr>
          <p:cNvPr id="4" name="checkers-11">
            <a:hlinkClick r:id="" action="ppaction://media"/>
            <a:extLst>
              <a:ext uri="{FF2B5EF4-FFF2-40B4-BE49-F238E27FC236}">
                <a16:creationId xmlns:a16="http://schemas.microsoft.com/office/drawing/2014/main" id="{D128FB06-FD63-4806-D7CF-B825C31DB5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2742" y="6370637"/>
            <a:ext cx="487363" cy="487363"/>
          </a:xfrm>
          <a:prstGeom prst="rect">
            <a:avLst/>
          </a:prstGeom>
        </p:spPr>
      </p:pic>
    </p:spTree>
    <p:extLst>
      <p:ext uri="{BB962C8B-B14F-4D97-AF65-F5344CB8AC3E}">
        <p14:creationId xmlns:p14="http://schemas.microsoft.com/office/powerpoint/2010/main" val="672272808"/>
      </p:ext>
    </p:extLst>
  </p:cSld>
  <p:clrMapOvr>
    <a:masterClrMapping/>
  </p:clrMapOvr>
  <mc:AlternateContent xmlns:mc="http://schemas.openxmlformats.org/markup-compatibility/2006" xmlns:p14="http://schemas.microsoft.com/office/powerpoint/2010/main">
    <mc:Choice Requires="p14">
      <p:transition spd="slow" p14:dur="2000" advClick="0" advTm="69000"/>
    </mc:Choice>
    <mc:Fallback xmlns="">
      <p:transition spd="slow" advClick="0" advTm="6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8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653C408B-9AF3-9B98-FDDD-BBD150FB84BF}"/>
              </a:ext>
            </a:extLst>
          </p:cNvPr>
          <p:cNvSpPr>
            <a:spLocks noGrp="1"/>
          </p:cNvSpPr>
          <p:nvPr>
            <p:ph type="body" sz="quarter" idx="10"/>
          </p:nvPr>
        </p:nvSpPr>
        <p:spPr/>
        <p:txBody>
          <a:bodyPr/>
          <a:lstStyle/>
          <a:p>
            <a:r>
              <a:rPr lang="fr-FR" dirty="0"/>
              <a:t>custom checker</a:t>
            </a:r>
          </a:p>
          <a:p>
            <a:endParaRPr lang="fr-FR" dirty="0"/>
          </a:p>
        </p:txBody>
      </p:sp>
      <p:sp>
        <p:nvSpPr>
          <p:cNvPr id="3" name="Espace réservé du texte 2">
            <a:extLst>
              <a:ext uri="{FF2B5EF4-FFF2-40B4-BE49-F238E27FC236}">
                <a16:creationId xmlns:a16="http://schemas.microsoft.com/office/drawing/2014/main" id="{0B2E2279-D99C-4C98-D40B-FD46B6E98F01}"/>
              </a:ext>
            </a:extLst>
          </p:cNvPr>
          <p:cNvSpPr>
            <a:spLocks noGrp="1"/>
          </p:cNvSpPr>
          <p:nvPr>
            <p:ph type="body" sz="quarter" idx="16"/>
          </p:nvPr>
        </p:nvSpPr>
        <p:spPr/>
        <p:txBody>
          <a:bodyPr/>
          <a:lstStyle/>
          <a:p>
            <a:endParaRPr lang="fr-FR"/>
          </a:p>
        </p:txBody>
      </p:sp>
      <p:pic>
        <p:nvPicPr>
          <p:cNvPr id="4" name="checkers-12">
            <a:hlinkClick r:id="" action="ppaction://media"/>
            <a:extLst>
              <a:ext uri="{FF2B5EF4-FFF2-40B4-BE49-F238E27FC236}">
                <a16:creationId xmlns:a16="http://schemas.microsoft.com/office/drawing/2014/main" id="{49BA30F6-B97F-7219-1AF0-EF19A69D0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02846" y="6340692"/>
            <a:ext cx="487363" cy="487363"/>
          </a:xfrm>
          <a:prstGeom prst="rect">
            <a:avLst/>
          </a:prstGeom>
        </p:spPr>
      </p:pic>
    </p:spTree>
    <p:extLst>
      <p:ext uri="{BB962C8B-B14F-4D97-AF65-F5344CB8AC3E}">
        <p14:creationId xmlns:p14="http://schemas.microsoft.com/office/powerpoint/2010/main" val="3025198964"/>
      </p:ext>
    </p:extLst>
  </p:cSld>
  <p:clrMapOvr>
    <a:masterClrMapping/>
  </p:clrMapOvr>
  <mc:AlternateContent xmlns:mc="http://schemas.openxmlformats.org/markup-compatibility/2006" xmlns:p14="http://schemas.microsoft.com/office/powerpoint/2010/main">
    <mc:Choice Requires="p14">
      <p:transition spd="slow" p14:dur="2000" advClick="0" advTm="3000"/>
    </mc:Choice>
    <mc:Fallback xmlns="">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fr-FR" dirty="0" err="1"/>
              <a:t>Customized</a:t>
            </a:r>
            <a:r>
              <a:rPr lang="fr-FR" dirty="0"/>
              <a:t> check of the application*</a:t>
            </a:r>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p:txBody>
          <a:bodyPr/>
          <a:lstStyle/>
          <a:p>
            <a:r>
              <a:rPr lang="fr-FR" dirty="0"/>
              <a:t>Custom checker – RESTART checker</a:t>
            </a:r>
          </a:p>
        </p:txBody>
      </p:sp>
      <p:sp>
        <p:nvSpPr>
          <p:cNvPr id="12" name="Espace réservé du contenu 33">
            <a:extLst>
              <a:ext uri="{FF2B5EF4-FFF2-40B4-BE49-F238E27FC236}">
                <a16:creationId xmlns:a16="http://schemas.microsoft.com/office/drawing/2014/main" id="{6809D7F3-7D7F-48D0-A036-84B9548360D2}"/>
              </a:ext>
            </a:extLst>
          </p:cNvPr>
          <p:cNvSpPr txBox="1">
            <a:spLocks/>
          </p:cNvSpPr>
          <p:nvPr/>
        </p:nvSpPr>
        <p:spPr bwMode="gray">
          <a:xfrm>
            <a:off x="5611906" y="2477669"/>
            <a:ext cx="6391835" cy="2439624"/>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&lt;custom </a:t>
            </a:r>
            <a:r>
              <a:rPr lang="fr-FR" sz="1200" dirty="0" err="1">
                <a:solidFill>
                  <a:schemeClr val="tx1">
                    <a:lumMod val="75000"/>
                    <a:lumOff val="25000"/>
                  </a:schemeClr>
                </a:solidFill>
                <a:latin typeface="+mn-lt"/>
              </a:rPr>
              <a:t>ident</a:t>
            </a:r>
            <a:r>
              <a:rPr lang="fr-FR" sz="1200" dirty="0">
                <a:solidFill>
                  <a:schemeClr val="tx1">
                    <a:lumMod val="75000"/>
                    <a:lumOff val="25000"/>
                  </a:schemeClr>
                </a:solidFill>
                <a:latin typeface="+mn-lt"/>
              </a:rPr>
              <a:t>="</a:t>
            </a:r>
            <a:r>
              <a:rPr lang="fr-FR" sz="1200" dirty="0" err="1">
                <a:solidFill>
                  <a:srgbClr val="FF6D43"/>
                </a:solidFill>
                <a:latin typeface="+mn-lt"/>
              </a:rPr>
              <a:t>sql</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exec</a:t>
            </a:r>
            <a:r>
              <a:rPr lang="fr-FR" sz="1200" dirty="0">
                <a:solidFill>
                  <a:schemeClr val="tx1">
                    <a:lumMod val="75000"/>
                    <a:lumOff val="25000"/>
                  </a:schemeClr>
                </a:solidFill>
                <a:latin typeface="+mn-lt"/>
              </a:rPr>
              <a:t>="</a:t>
            </a:r>
            <a:r>
              <a:rPr lang="fr-FR" sz="1200" dirty="0">
                <a:solidFill>
                  <a:srgbClr val="FF6D43"/>
                </a:solidFill>
                <a:latin typeface="+mn-lt"/>
              </a:rPr>
              <a:t>checker_sql.ps1</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when</a:t>
            </a:r>
            <a:r>
              <a:rPr lang="fr-FR" sz="1200" dirty="0">
                <a:solidFill>
                  <a:schemeClr val="tx1">
                    <a:lumMod val="75000"/>
                    <a:lumOff val="25000"/>
                  </a:schemeClr>
                </a:solidFill>
                <a:latin typeface="+mn-lt"/>
              </a:rPr>
              <a:t>="</a:t>
            </a:r>
            <a:r>
              <a:rPr lang="fr-FR" sz="1200" dirty="0" err="1">
                <a:solidFill>
                  <a:srgbClr val="FF6D43"/>
                </a:solidFill>
                <a:latin typeface="+mn-lt"/>
              </a:rPr>
              <a:t>prim</a:t>
            </a:r>
            <a:r>
              <a:rPr lang="fr-FR" sz="1200" dirty="0">
                <a:solidFill>
                  <a:schemeClr val="tx1">
                    <a:lumMod val="75000"/>
                    <a:lumOff val="25000"/>
                  </a:schemeClr>
                </a:solidFill>
                <a:latin typeface="+mn-lt"/>
              </a:rPr>
              <a:t>" action= "</a:t>
            </a:r>
            <a:r>
              <a:rPr lang="fr-FR" sz="1200" dirty="0">
                <a:solidFill>
                  <a:srgbClr val="FF6D43"/>
                </a:solidFill>
                <a:latin typeface="+mn-lt"/>
              </a:rPr>
              <a:t>restart</a:t>
            </a:r>
            <a:r>
              <a:rPr lang="fr-FR" sz="1200" dirty="0">
                <a:solidFill>
                  <a:schemeClr val="tx1">
                    <a:lumMod val="75000"/>
                    <a:lumOff val="25000"/>
                  </a:schemeClr>
                </a:solidFill>
                <a:latin typeface="+mn-lt"/>
              </a:rPr>
              <a:t>" /&gt;</a:t>
            </a:r>
          </a:p>
          <a:p>
            <a:pPr marL="0" indent="0">
              <a:buNone/>
            </a:pPr>
            <a:r>
              <a:rPr lang="fr-FR" sz="1200" dirty="0">
                <a:solidFill>
                  <a:schemeClr val="tx1">
                    <a:lumMod val="75000"/>
                    <a:lumOff val="25000"/>
                  </a:schemeClr>
                </a:solidFill>
                <a:latin typeface="+mn-lt"/>
              </a:rPr>
              <a:t>&lt;/check&gt;</a:t>
            </a:r>
          </a:p>
        </p:txBody>
      </p:sp>
      <p:sp>
        <p:nvSpPr>
          <p:cNvPr id="13" name="Légende : encadrée 12">
            <a:extLst>
              <a:ext uri="{FF2B5EF4-FFF2-40B4-BE49-F238E27FC236}">
                <a16:creationId xmlns:a16="http://schemas.microsoft.com/office/drawing/2014/main" id="{8BB825FF-4A09-4881-979C-0B92E0DEC2F9}"/>
              </a:ext>
            </a:extLst>
          </p:cNvPr>
          <p:cNvSpPr/>
          <p:nvPr/>
        </p:nvSpPr>
        <p:spPr>
          <a:xfrm>
            <a:off x="358489" y="2509128"/>
            <a:ext cx="4803497" cy="1251470"/>
          </a:xfrm>
          <a:prstGeom prst="borderCallout1">
            <a:avLst>
              <a:gd name="adj1" fmla="val 38684"/>
              <a:gd name="adj2" fmla="val 100850"/>
              <a:gd name="adj3" fmla="val 30001"/>
              <a:gd name="adj4" fmla="val 11263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rgbClr val="FF6D43"/>
                </a:solidFill>
                <a:cs typeface="Courier New" pitchFamily="49" charset="0"/>
              </a:rPr>
              <a:t>checker_sql.ps1</a:t>
            </a:r>
            <a:r>
              <a:rPr lang="en-US" sz="1200" dirty="0">
                <a:solidFill>
                  <a:schemeClr val="tx1"/>
                </a:solidFill>
                <a:cs typeface="Courier New" pitchFamily="49" charset="0"/>
              </a:rPr>
              <a:t>: specific script in </a:t>
            </a:r>
            <a:r>
              <a:rPr lang="en-GB" sz="1200" dirty="0">
                <a:cs typeface="Courier New" panose="02070309020205020404" pitchFamily="49" charset="0"/>
              </a:rPr>
              <a:t>SAFE/modules/AM/bin</a:t>
            </a:r>
            <a:endParaRPr lang="en-US" sz="1200" dirty="0">
              <a:solidFill>
                <a:schemeClr val="tx1"/>
              </a:solidFill>
              <a:cs typeface="Courier New" pitchFamily="49" charset="0"/>
            </a:endParaRP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err="1">
                <a:solidFill>
                  <a:schemeClr val="tx1"/>
                </a:solidFill>
                <a:cs typeface="Courier New" pitchFamily="49" charset="0"/>
              </a:rPr>
              <a:t>custom.</a:t>
            </a:r>
            <a:r>
              <a:rPr lang="en-US" sz="1200" i="1" kern="0" dirty="0" err="1">
                <a:solidFill>
                  <a:srgbClr val="FF6D43"/>
                </a:solidFill>
                <a:cs typeface="Courier New" pitchFamily="49" charset="0"/>
              </a:rPr>
              <a:t>sql</a:t>
            </a:r>
            <a:endParaRPr lang="en-US" sz="1200" i="1" kern="0" dirty="0">
              <a:solidFill>
                <a:srgbClr val="FF6D43"/>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kern="0" dirty="0">
                <a:solidFill>
                  <a:srgbClr val="FF6D43"/>
                </a:solidFill>
                <a:cs typeface="Courier New" pitchFamily="49" charset="0"/>
              </a:rPr>
              <a:t>restart</a:t>
            </a:r>
            <a:r>
              <a:rPr lang="en-US" sz="1200" kern="0" dirty="0">
                <a:solidFill>
                  <a:schemeClr val="tx1"/>
                </a:solidFill>
                <a:cs typeface="Courier New" pitchFamily="49" charset="0"/>
              </a:rPr>
              <a:t> by generated failover rule </a:t>
            </a:r>
            <a:r>
              <a:rPr lang="en-US" sz="1200" b="1" i="1" dirty="0" err="1">
                <a:solidFill>
                  <a:schemeClr val="tx1"/>
                </a:solidFill>
                <a:latin typeface="+mn-lt"/>
                <a:cs typeface="Courier New" pitchFamily="49" charset="0"/>
              </a:rPr>
              <a:t>c_</a:t>
            </a:r>
            <a:r>
              <a:rPr lang="en-US" sz="1200" i="1" dirty="0" err="1">
                <a:solidFill>
                  <a:schemeClr val="accent1"/>
                </a:solidFill>
                <a:latin typeface="+mn-lt"/>
                <a:cs typeface="Courier New" pitchFamily="49" charset="0"/>
              </a:rPr>
              <a:t>sql</a:t>
            </a:r>
            <a:endParaRPr lang="en-US" sz="1200" i="1" dirty="0">
              <a:solidFill>
                <a:schemeClr val="accent1"/>
              </a:solidFill>
            </a:endParaRPr>
          </a:p>
          <a:p>
            <a:endParaRPr lang="en-US" sz="1200" baseline="30000" dirty="0">
              <a:solidFill>
                <a:schemeClr val="tx1"/>
              </a:solidFill>
            </a:endParaRPr>
          </a:p>
        </p:txBody>
      </p:sp>
      <p:sp>
        <p:nvSpPr>
          <p:cNvPr id="2" name="Espace réservé du contenu 33">
            <a:extLst>
              <a:ext uri="{FF2B5EF4-FFF2-40B4-BE49-F238E27FC236}">
                <a16:creationId xmlns:a16="http://schemas.microsoft.com/office/drawing/2014/main" id="{2B1EFBB7-FE5C-7966-C7D6-34295F0885C1}"/>
              </a:ext>
            </a:extLst>
          </p:cNvPr>
          <p:cNvSpPr txBox="1">
            <a:spLocks/>
          </p:cNvSpPr>
          <p:nvPr/>
        </p:nvSpPr>
        <p:spPr bwMode="gray">
          <a:xfrm>
            <a:off x="7165084" y="3180637"/>
            <a:ext cx="5026916" cy="3017806"/>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endParaRPr lang="fr-FR" sz="1200" dirty="0">
              <a:solidFill>
                <a:schemeClr val="tx1">
                  <a:lumMod val="75000"/>
                  <a:lumOff val="25000"/>
                </a:schemeClr>
              </a:solidFill>
              <a:latin typeface="+mn-lt"/>
            </a:endParaRPr>
          </a:p>
        </p:txBody>
      </p:sp>
      <p:sp>
        <p:nvSpPr>
          <p:cNvPr id="10" name="Légende : encadrée 9">
            <a:extLst>
              <a:ext uri="{FF2B5EF4-FFF2-40B4-BE49-F238E27FC236}">
                <a16:creationId xmlns:a16="http://schemas.microsoft.com/office/drawing/2014/main" id="{1CB0BA96-F12D-19CC-AAA7-13945959BD72}"/>
              </a:ext>
            </a:extLst>
          </p:cNvPr>
          <p:cNvSpPr/>
          <p:nvPr/>
        </p:nvSpPr>
        <p:spPr>
          <a:xfrm>
            <a:off x="8586186" y="1542619"/>
            <a:ext cx="2126637" cy="559035"/>
          </a:xfrm>
          <a:prstGeom prst="borderCallout1">
            <a:avLst>
              <a:gd name="adj1" fmla="val 102418"/>
              <a:gd name="adj2" fmla="val 52410"/>
              <a:gd name="adj3" fmla="val 214435"/>
              <a:gd name="adj4" fmla="val 5169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a:t>
            </a:r>
            <a:r>
              <a:rPr lang="en-US" sz="1200" dirty="0">
                <a:solidFill>
                  <a:srgbClr val="FF6D43"/>
                </a:solidFill>
              </a:rPr>
              <a:t>both</a:t>
            </a:r>
            <a:r>
              <a:rPr lang="en-US" sz="1200" dirty="0">
                <a:solidFill>
                  <a:schemeClr val="tx1"/>
                </a:solidFill>
              </a:rPr>
              <a:t>“ for a farm module</a:t>
            </a:r>
          </a:p>
        </p:txBody>
      </p:sp>
      <p:sp>
        <p:nvSpPr>
          <p:cNvPr id="11" name="ZoneTexte 10">
            <a:extLst>
              <a:ext uri="{FF2B5EF4-FFF2-40B4-BE49-F238E27FC236}">
                <a16:creationId xmlns:a16="http://schemas.microsoft.com/office/drawing/2014/main" id="{D2A3FD55-38D7-50A9-452E-CDF352C99A40}"/>
              </a:ext>
            </a:extLst>
          </p:cNvPr>
          <p:cNvSpPr txBox="1"/>
          <p:nvPr/>
        </p:nvSpPr>
        <p:spPr>
          <a:xfrm>
            <a:off x="8194089" y="474480"/>
            <a:ext cx="3915053" cy="338106"/>
          </a:xfrm>
          <a:prstGeom prst="rect">
            <a:avLst/>
          </a:prstGeom>
          <a:noFill/>
        </p:spPr>
        <p:txBody>
          <a:bodyPr wrap="square">
            <a:spAutoFit/>
          </a:bodyPr>
          <a:lstStyle/>
          <a:p>
            <a:pPr marL="0" indent="0">
              <a:lnSpc>
                <a:spcPct val="150000"/>
              </a:lnSpc>
              <a:buNone/>
            </a:pPr>
            <a:r>
              <a:rPr lang="en-US" sz="1200" dirty="0"/>
              <a:t>*See </a:t>
            </a:r>
            <a:r>
              <a:rPr lang="en-US" sz="1200" dirty="0" err="1"/>
              <a:t>customchecker.safe</a:t>
            </a:r>
            <a:r>
              <a:rPr lang="en-US" sz="1200" dirty="0"/>
              <a:t> for a full example</a:t>
            </a:r>
            <a:endParaRPr lang="en-GB" sz="1200" dirty="0"/>
          </a:p>
        </p:txBody>
      </p:sp>
      <p:sp>
        <p:nvSpPr>
          <p:cNvPr id="7" name="Légende : encadrée 6">
            <a:extLst>
              <a:ext uri="{FF2B5EF4-FFF2-40B4-BE49-F238E27FC236}">
                <a16:creationId xmlns:a16="http://schemas.microsoft.com/office/drawing/2014/main" id="{322EA833-9993-23AF-A901-51DCA1FE75B7}"/>
              </a:ext>
            </a:extLst>
          </p:cNvPr>
          <p:cNvSpPr/>
          <p:nvPr/>
        </p:nvSpPr>
        <p:spPr>
          <a:xfrm>
            <a:off x="8586187" y="3188509"/>
            <a:ext cx="3214612" cy="459119"/>
          </a:xfrm>
          <a:prstGeom prst="borderCallout1">
            <a:avLst>
              <a:gd name="adj1" fmla="val -754"/>
              <a:gd name="adj2" fmla="val 60770"/>
              <a:gd name="adj3" fmla="val -29287"/>
              <a:gd name="adj4" fmla="val 6780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rPr>
              <a:t>Action: </a:t>
            </a:r>
            <a:r>
              <a:rPr lang="fr-FR" sz="1200" dirty="0">
                <a:solidFill>
                  <a:schemeClr val="tx1">
                    <a:lumMod val="75000"/>
                    <a:lumOff val="25000"/>
                  </a:schemeClr>
                </a:solidFill>
              </a:rPr>
              <a:t>"</a:t>
            </a:r>
            <a:r>
              <a:rPr lang="fr-FR" sz="1200" dirty="0">
                <a:solidFill>
                  <a:srgbClr val="FF6D43"/>
                </a:solidFill>
              </a:rPr>
              <a:t>restart</a:t>
            </a:r>
            <a:r>
              <a:rPr lang="fr-FR" sz="1200" dirty="0">
                <a:solidFill>
                  <a:schemeClr val="tx1">
                    <a:lumMod val="75000"/>
                    <a:lumOff val="25000"/>
                  </a:schemeClr>
                </a:solidFill>
              </a:rPr>
              <a:t>", "</a:t>
            </a:r>
            <a:r>
              <a:rPr lang="fr-FR" sz="1200" dirty="0">
                <a:solidFill>
                  <a:srgbClr val="FF6D43"/>
                </a:solidFill>
              </a:rPr>
              <a:t>stop</a:t>
            </a:r>
            <a:r>
              <a:rPr lang="fr-FR" sz="1200" dirty="0">
                <a:solidFill>
                  <a:schemeClr val="tx1">
                    <a:lumMod val="75000"/>
                    <a:lumOff val="25000"/>
                  </a:schemeClr>
                </a:solidFill>
              </a:rPr>
              <a:t>", "</a:t>
            </a:r>
            <a:r>
              <a:rPr lang="fr-FR" sz="1200" dirty="0">
                <a:solidFill>
                  <a:srgbClr val="FF6D43"/>
                </a:solidFill>
              </a:rPr>
              <a:t>stopstart</a:t>
            </a:r>
            <a:r>
              <a:rPr lang="fr-FR" sz="1200" dirty="0">
                <a:solidFill>
                  <a:schemeClr val="tx1">
                    <a:lumMod val="75000"/>
                    <a:lumOff val="25000"/>
                  </a:schemeClr>
                </a:solidFill>
              </a:rPr>
              <a:t>"</a:t>
            </a:r>
          </a:p>
        </p:txBody>
      </p:sp>
      <p:pic>
        <p:nvPicPr>
          <p:cNvPr id="8" name="checkers-13">
            <a:hlinkClick r:id="" action="ppaction://media"/>
            <a:extLst>
              <a:ext uri="{FF2B5EF4-FFF2-40B4-BE49-F238E27FC236}">
                <a16:creationId xmlns:a16="http://schemas.microsoft.com/office/drawing/2014/main" id="{D013B42A-4CF4-A16C-2B3F-A572276D37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52950" y="6370637"/>
            <a:ext cx="487363" cy="487363"/>
          </a:xfrm>
          <a:prstGeom prst="rect">
            <a:avLst/>
          </a:prstGeom>
        </p:spPr>
      </p:pic>
    </p:spTree>
    <p:extLst>
      <p:ext uri="{BB962C8B-B14F-4D97-AF65-F5344CB8AC3E}">
        <p14:creationId xmlns:p14="http://schemas.microsoft.com/office/powerpoint/2010/main" val="901896917"/>
      </p:ext>
    </p:extLst>
  </p:cSld>
  <p:clrMapOvr>
    <a:masterClrMapping/>
  </p:clrMapOvr>
  <mc:AlternateContent xmlns:mc="http://schemas.openxmlformats.org/markup-compatibility/2006" xmlns:p14="http://schemas.microsoft.com/office/powerpoint/2010/main">
    <mc:Choice Requires="p14">
      <p:transition spd="slow" p14:dur="2000" advClick="0" advTm="87000"/>
    </mc:Choice>
    <mc:Fallback xmlns="">
      <p:transition spd="slow" advClick="0" advTm="8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fr-FR" dirty="0" err="1"/>
              <a:t>Customized</a:t>
            </a:r>
            <a:r>
              <a:rPr lang="fr-FR" dirty="0"/>
              <a:t> check of an </a:t>
            </a:r>
            <a:r>
              <a:rPr lang="fr-FR" dirty="0" err="1"/>
              <a:t>external</a:t>
            </a:r>
            <a:r>
              <a:rPr lang="fr-FR" dirty="0"/>
              <a:t> component</a:t>
            </a:r>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p:txBody>
          <a:bodyPr/>
          <a:lstStyle/>
          <a:p>
            <a:r>
              <a:rPr lang="fr-FR" dirty="0"/>
              <a:t>Custom checker – WAIT checker</a:t>
            </a:r>
          </a:p>
        </p:txBody>
      </p:sp>
      <p:sp>
        <p:nvSpPr>
          <p:cNvPr id="12" name="Espace réservé du contenu 33">
            <a:extLst>
              <a:ext uri="{FF2B5EF4-FFF2-40B4-BE49-F238E27FC236}">
                <a16:creationId xmlns:a16="http://schemas.microsoft.com/office/drawing/2014/main" id="{6809D7F3-7D7F-48D0-A036-84B9548360D2}"/>
              </a:ext>
            </a:extLst>
          </p:cNvPr>
          <p:cNvSpPr txBox="1">
            <a:spLocks/>
          </p:cNvSpPr>
          <p:nvPr/>
        </p:nvSpPr>
        <p:spPr bwMode="gray">
          <a:xfrm>
            <a:off x="4754605" y="2859670"/>
            <a:ext cx="7195348" cy="2439624"/>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&lt;custom </a:t>
            </a:r>
            <a:r>
              <a:rPr lang="fr-FR" sz="1200" dirty="0" err="1">
                <a:solidFill>
                  <a:schemeClr val="tx1">
                    <a:lumMod val="75000"/>
                    <a:lumOff val="25000"/>
                  </a:schemeClr>
                </a:solidFill>
                <a:latin typeface="+mn-lt"/>
              </a:rPr>
              <a:t>ident</a:t>
            </a:r>
            <a:r>
              <a:rPr lang="fr-FR" sz="1200" dirty="0">
                <a:solidFill>
                  <a:schemeClr val="tx1">
                    <a:lumMod val="75000"/>
                    <a:lumOff val="25000"/>
                  </a:schemeClr>
                </a:solidFill>
                <a:latin typeface="+mn-lt"/>
              </a:rPr>
              <a:t>="</a:t>
            </a:r>
            <a:r>
              <a:rPr lang="fr-FR" sz="1200" dirty="0">
                <a:solidFill>
                  <a:srgbClr val="FF6D43"/>
                </a:solidFill>
                <a:latin typeface="+mn-lt"/>
              </a:rPr>
              <a:t>router</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exec</a:t>
            </a:r>
            <a:r>
              <a:rPr lang="fr-FR" sz="1200" dirty="0">
                <a:solidFill>
                  <a:schemeClr val="tx1">
                    <a:lumMod val="75000"/>
                    <a:lumOff val="25000"/>
                  </a:schemeClr>
                </a:solidFill>
                <a:latin typeface="+mn-lt"/>
              </a:rPr>
              <a:t>="</a:t>
            </a:r>
            <a:r>
              <a:rPr lang="fr-FR" sz="1200" dirty="0">
                <a:solidFill>
                  <a:srgbClr val="FF6D43"/>
                </a:solidFill>
                <a:latin typeface="+mn-lt"/>
              </a:rPr>
              <a:t>checker_router.ps1</a:t>
            </a:r>
            <a:r>
              <a:rPr lang="fr-FR" sz="1200" dirty="0">
                <a:solidFill>
                  <a:schemeClr val="tx1">
                    <a:lumMod val="75000"/>
                    <a:lumOff val="25000"/>
                  </a:schemeClr>
                </a:solidFill>
                <a:latin typeface="+mn-lt"/>
              </a:rPr>
              <a:t>" arg="</a:t>
            </a:r>
            <a:r>
              <a:rPr lang="fr-FR" sz="1200" dirty="0">
                <a:solidFill>
                  <a:srgbClr val="FF6D43"/>
                </a:solidFill>
                <a:latin typeface="+mn-lt"/>
              </a:rPr>
              <a:t>IP1 IP2</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when</a:t>
            </a:r>
            <a:r>
              <a:rPr lang="fr-FR" sz="1200" dirty="0">
                <a:solidFill>
                  <a:schemeClr val="tx1">
                    <a:lumMod val="75000"/>
                    <a:lumOff val="25000"/>
                  </a:schemeClr>
                </a:solidFill>
                <a:latin typeface="+mn-lt"/>
              </a:rPr>
              <a:t>="</a:t>
            </a:r>
            <a:r>
              <a:rPr lang="fr-FR" sz="1200" dirty="0" err="1">
                <a:solidFill>
                  <a:srgbClr val="FF6D43"/>
                </a:solidFill>
                <a:latin typeface="+mn-lt"/>
              </a:rPr>
              <a:t>pre</a:t>
            </a:r>
            <a:r>
              <a:rPr lang="fr-FR" sz="1200" dirty="0">
                <a:solidFill>
                  <a:schemeClr val="tx1">
                    <a:lumMod val="75000"/>
                    <a:lumOff val="25000"/>
                  </a:schemeClr>
                </a:solidFill>
                <a:latin typeface="+mn-lt"/>
              </a:rPr>
              <a:t>" action="</a:t>
            </a:r>
            <a:r>
              <a:rPr lang="fr-FR" sz="1200" dirty="0" err="1">
                <a:solidFill>
                  <a:srgbClr val="FF6D43"/>
                </a:solidFill>
                <a:latin typeface="+mn-lt"/>
              </a:rPr>
              <a:t>wait</a:t>
            </a:r>
            <a:r>
              <a:rPr lang="fr-FR" sz="1200" dirty="0">
                <a:solidFill>
                  <a:schemeClr val="tx1">
                    <a:lumMod val="75000"/>
                    <a:lumOff val="25000"/>
                  </a:schemeClr>
                </a:solidFill>
                <a:latin typeface="+mn-lt"/>
              </a:rPr>
              <a:t>" /&gt;</a:t>
            </a:r>
          </a:p>
          <a:p>
            <a:pPr marL="0" indent="0">
              <a:buNone/>
            </a:pPr>
            <a:r>
              <a:rPr lang="fr-FR" sz="1200" dirty="0">
                <a:solidFill>
                  <a:schemeClr val="tx1">
                    <a:lumMod val="75000"/>
                    <a:lumOff val="25000"/>
                  </a:schemeClr>
                </a:solidFill>
                <a:latin typeface="+mn-lt"/>
              </a:rPr>
              <a:t>&lt;/check&gt;</a:t>
            </a:r>
          </a:p>
        </p:txBody>
      </p:sp>
      <p:sp>
        <p:nvSpPr>
          <p:cNvPr id="13" name="Légende : encadrée 12">
            <a:extLst>
              <a:ext uri="{FF2B5EF4-FFF2-40B4-BE49-F238E27FC236}">
                <a16:creationId xmlns:a16="http://schemas.microsoft.com/office/drawing/2014/main" id="{8BB825FF-4A09-4881-979C-0B92E0DEC2F9}"/>
              </a:ext>
            </a:extLst>
          </p:cNvPr>
          <p:cNvSpPr/>
          <p:nvPr/>
        </p:nvSpPr>
        <p:spPr>
          <a:xfrm>
            <a:off x="80933" y="2803265"/>
            <a:ext cx="4464174" cy="1251470"/>
          </a:xfrm>
          <a:prstGeom prst="borderCallout1">
            <a:avLst>
              <a:gd name="adj1" fmla="val 38684"/>
              <a:gd name="adj2" fmla="val 100850"/>
              <a:gd name="adj3" fmla="val 37165"/>
              <a:gd name="adj4" fmla="val 10790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rgbClr val="FF6D43"/>
                </a:solidFill>
                <a:cs typeface="Courier New" pitchFamily="49" charset="0"/>
              </a:rPr>
              <a:t>checker_router.ps1</a:t>
            </a:r>
            <a:r>
              <a:rPr lang="en-US" sz="1200" dirty="0">
                <a:solidFill>
                  <a:schemeClr val="tx1"/>
                </a:solidFill>
                <a:cs typeface="Courier New" pitchFamily="49" charset="0"/>
              </a:rPr>
              <a:t>: specific script in </a:t>
            </a:r>
            <a:r>
              <a:rPr lang="en-GB" sz="1200" dirty="0">
                <a:cs typeface="Courier New" panose="02070309020205020404" pitchFamily="49" charset="0"/>
              </a:rPr>
              <a:t>SAFE/modules/AM/bin</a:t>
            </a:r>
            <a:endParaRPr lang="en-US" sz="1200" dirty="0">
              <a:solidFill>
                <a:schemeClr val="tx1"/>
              </a:solidFill>
              <a:cs typeface="Courier New" pitchFamily="49" charset="0"/>
            </a:endParaRP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err="1">
                <a:solidFill>
                  <a:schemeClr val="tx1"/>
                </a:solidFill>
                <a:cs typeface="Courier New" pitchFamily="49" charset="0"/>
              </a:rPr>
              <a:t>custom.</a:t>
            </a:r>
            <a:r>
              <a:rPr lang="en-US" sz="1200" i="1" kern="0" dirty="0" err="1">
                <a:solidFill>
                  <a:srgbClr val="FF6D43"/>
                </a:solidFill>
                <a:cs typeface="Courier New" pitchFamily="49" charset="0"/>
              </a:rPr>
              <a:t>router</a:t>
            </a:r>
            <a:endParaRPr lang="en-US" sz="1200" i="1" kern="0" dirty="0">
              <a:solidFill>
                <a:srgbClr val="FF6D43"/>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kern="0" dirty="0">
                <a:solidFill>
                  <a:srgbClr val="FF6D43"/>
                </a:solidFill>
                <a:cs typeface="Courier New" pitchFamily="49" charset="0"/>
              </a:rPr>
              <a:t>wait</a:t>
            </a:r>
            <a:r>
              <a:rPr lang="en-US" sz="1200" kern="0" dirty="0">
                <a:solidFill>
                  <a:schemeClr val="tx1"/>
                </a:solidFill>
                <a:cs typeface="Courier New" pitchFamily="49" charset="0"/>
              </a:rPr>
              <a:t> by generated failover rule </a:t>
            </a:r>
            <a:r>
              <a:rPr lang="en-US" sz="1200" b="1" i="1" kern="0" dirty="0" err="1">
                <a:solidFill>
                  <a:schemeClr val="tx1"/>
                </a:solidFill>
                <a:cs typeface="Courier New" pitchFamily="49" charset="0"/>
              </a:rPr>
              <a:t>c_</a:t>
            </a:r>
            <a:r>
              <a:rPr lang="en-US" sz="1200" i="1" kern="0" dirty="0" err="1">
                <a:solidFill>
                  <a:schemeClr val="accent1"/>
                </a:solidFill>
                <a:cs typeface="Courier New" pitchFamily="49" charset="0"/>
              </a:rPr>
              <a:t>router</a:t>
            </a:r>
            <a:endParaRPr lang="en-US" sz="1200" i="1" dirty="0">
              <a:solidFill>
                <a:schemeClr val="accent1"/>
              </a:solidFill>
            </a:endParaRPr>
          </a:p>
          <a:p>
            <a:endParaRPr lang="en-US" sz="1200" baseline="30000" dirty="0">
              <a:solidFill>
                <a:schemeClr val="tx1"/>
              </a:solidFill>
            </a:endParaRPr>
          </a:p>
        </p:txBody>
      </p:sp>
      <p:sp>
        <p:nvSpPr>
          <p:cNvPr id="2" name="Espace réservé du contenu 33">
            <a:extLst>
              <a:ext uri="{FF2B5EF4-FFF2-40B4-BE49-F238E27FC236}">
                <a16:creationId xmlns:a16="http://schemas.microsoft.com/office/drawing/2014/main" id="{2B1EFBB7-FE5C-7966-C7D6-34295F0885C1}"/>
              </a:ext>
            </a:extLst>
          </p:cNvPr>
          <p:cNvSpPr txBox="1">
            <a:spLocks/>
          </p:cNvSpPr>
          <p:nvPr/>
        </p:nvSpPr>
        <p:spPr bwMode="gray">
          <a:xfrm>
            <a:off x="7165084" y="3180637"/>
            <a:ext cx="5026916" cy="3017806"/>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267"/>
              </a:spcAft>
              <a:buNone/>
              <a:tabLst>
                <a:tab pos="11359867" algn="r"/>
              </a:tabLst>
              <a:defRPr/>
            </a:pPr>
            <a:endParaRPr lang="fr-FR" sz="1200" dirty="0">
              <a:solidFill>
                <a:schemeClr val="tx1">
                  <a:lumMod val="75000"/>
                  <a:lumOff val="25000"/>
                </a:schemeClr>
              </a:solidFill>
              <a:latin typeface="+mn-lt"/>
            </a:endParaRPr>
          </a:p>
        </p:txBody>
      </p:sp>
      <p:sp>
        <p:nvSpPr>
          <p:cNvPr id="7" name="Légende : encadrée 6">
            <a:extLst>
              <a:ext uri="{FF2B5EF4-FFF2-40B4-BE49-F238E27FC236}">
                <a16:creationId xmlns:a16="http://schemas.microsoft.com/office/drawing/2014/main" id="{3D10DF32-00B1-1CDF-DD9C-2B6F938C40A5}"/>
              </a:ext>
            </a:extLst>
          </p:cNvPr>
          <p:cNvSpPr/>
          <p:nvPr/>
        </p:nvSpPr>
        <p:spPr>
          <a:xfrm>
            <a:off x="7019280" y="1547081"/>
            <a:ext cx="4371117" cy="1065848"/>
          </a:xfrm>
          <a:prstGeom prst="borderCallout1">
            <a:avLst>
              <a:gd name="adj1" fmla="val 104433"/>
              <a:gd name="adj2" fmla="val 49361"/>
              <a:gd name="adj3" fmla="val 144318"/>
              <a:gd name="adj4" fmla="val 4564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000" dirty="0">
                <a:solidFill>
                  <a:schemeClr val="tx1"/>
                </a:solidFill>
              </a:rPr>
              <a:t>Arguments:</a:t>
            </a:r>
          </a:p>
          <a:p>
            <a:pPr marL="171450" indent="-171450">
              <a:lnSpc>
                <a:spcPct val="150000"/>
              </a:lnSpc>
              <a:buFont typeface="Courier New" panose="02070309020205020404" pitchFamily="49" charset="0"/>
              <a:buChar char="o"/>
            </a:pPr>
            <a:r>
              <a:rPr lang="en-US" sz="1000" dirty="0">
                <a:solidFill>
                  <a:schemeClr val="tx1"/>
                </a:solidFill>
              </a:rPr>
              <a:t>1</a:t>
            </a:r>
            <a:r>
              <a:rPr lang="en-US" sz="1000" baseline="30000" dirty="0">
                <a:solidFill>
                  <a:schemeClr val="tx1"/>
                </a:solidFill>
              </a:rPr>
              <a:t>st</a:t>
            </a:r>
            <a:r>
              <a:rPr lang="en-US" sz="1000" dirty="0">
                <a:solidFill>
                  <a:schemeClr val="tx1"/>
                </a:solidFill>
              </a:rPr>
              <a:t> argument: resource name (ex. </a:t>
            </a:r>
            <a:r>
              <a:rPr lang="en-US" sz="1000" dirty="0" err="1">
                <a:solidFill>
                  <a:schemeClr val="tx1"/>
                </a:solidFill>
                <a:cs typeface="Courier New" panose="02070309020205020404" pitchFamily="49" charset="0"/>
              </a:rPr>
              <a:t>custom.router</a:t>
            </a:r>
            <a:r>
              <a:rPr lang="en-US" sz="1000" dirty="0">
                <a:solidFill>
                  <a:schemeClr val="tx1"/>
                </a:solidFill>
                <a:cs typeface="Courier New" panose="02070309020205020404" pitchFamily="49" charset="0"/>
              </a:rPr>
              <a:t>)</a:t>
            </a:r>
          </a:p>
          <a:p>
            <a:pPr marL="171450" indent="-171450">
              <a:lnSpc>
                <a:spcPct val="150000"/>
              </a:lnSpc>
              <a:buFont typeface="Courier New" panose="02070309020205020404" pitchFamily="49" charset="0"/>
              <a:buChar char="o"/>
            </a:pPr>
            <a:r>
              <a:rPr lang="en-US" sz="1000" dirty="0">
                <a:solidFill>
                  <a:schemeClr val="tx1"/>
                </a:solidFill>
              </a:rPr>
              <a:t>2</a:t>
            </a:r>
            <a:r>
              <a:rPr lang="en-US" sz="1000" baseline="30000" dirty="0">
                <a:solidFill>
                  <a:schemeClr val="tx1"/>
                </a:solidFill>
              </a:rPr>
              <a:t>nd</a:t>
            </a:r>
            <a:r>
              <a:rPr lang="en-US" sz="1000" dirty="0">
                <a:solidFill>
                  <a:schemeClr val="tx1"/>
                </a:solidFill>
              </a:rPr>
              <a:t> argument: module name (ex. </a:t>
            </a:r>
            <a:r>
              <a:rPr lang="en-US" sz="1000" dirty="0">
                <a:solidFill>
                  <a:schemeClr val="tx1"/>
                </a:solidFill>
                <a:cs typeface="Courier New" panose="02070309020205020404" pitchFamily="49" charset="0"/>
              </a:rPr>
              <a:t>AM)</a:t>
            </a:r>
          </a:p>
          <a:p>
            <a:pPr marL="171450" indent="-171450">
              <a:lnSpc>
                <a:spcPct val="150000"/>
              </a:lnSpc>
              <a:buFont typeface="Courier New" panose="02070309020205020404" pitchFamily="49" charset="0"/>
              <a:buChar char="o"/>
            </a:pPr>
            <a:r>
              <a:rPr lang="en-US" sz="1000" dirty="0">
                <a:solidFill>
                  <a:schemeClr val="tx1"/>
                </a:solidFill>
              </a:rPr>
              <a:t>Next arguments: </a:t>
            </a:r>
            <a:r>
              <a:rPr lang="en-US" sz="1000" dirty="0" err="1">
                <a:solidFill>
                  <a:schemeClr val="tx1"/>
                </a:solidFill>
                <a:cs typeface="Courier New" panose="02070309020205020404" pitchFamily="49" charset="0"/>
              </a:rPr>
              <a:t>arg</a:t>
            </a:r>
            <a:r>
              <a:rPr lang="en-US" sz="1000" dirty="0">
                <a:solidFill>
                  <a:schemeClr val="tx1"/>
                </a:solidFill>
              </a:rPr>
              <a:t> value</a:t>
            </a:r>
          </a:p>
        </p:txBody>
      </p:sp>
      <p:pic>
        <p:nvPicPr>
          <p:cNvPr id="6" name="checkers-14">
            <a:hlinkClick r:id="" action="ppaction://media"/>
            <a:extLst>
              <a:ext uri="{FF2B5EF4-FFF2-40B4-BE49-F238E27FC236}">
                <a16:creationId xmlns:a16="http://schemas.microsoft.com/office/drawing/2014/main" id="{994257EE-4CC3-3B91-758E-CB842A960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77794" y="6370637"/>
            <a:ext cx="487363" cy="487363"/>
          </a:xfrm>
          <a:prstGeom prst="rect">
            <a:avLst/>
          </a:prstGeom>
        </p:spPr>
      </p:pic>
    </p:spTree>
    <p:extLst>
      <p:ext uri="{BB962C8B-B14F-4D97-AF65-F5344CB8AC3E}">
        <p14:creationId xmlns:p14="http://schemas.microsoft.com/office/powerpoint/2010/main" val="3420747171"/>
      </p:ext>
    </p:extLst>
  </p:cSld>
  <p:clrMapOvr>
    <a:masterClrMapping/>
  </p:clrMapOvr>
  <mc:AlternateContent xmlns:mc="http://schemas.openxmlformats.org/markup-compatibility/2006" xmlns:p14="http://schemas.microsoft.com/office/powerpoint/2010/main">
    <mc:Choice Requires="p14">
      <p:transition spd="slow" p14:dur="2000" advClick="0" advTm="57000"/>
    </mc:Choice>
    <mc:Fallback xmlns="">
      <p:transition spd="slow" advClick="0" advTm="5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D29DAA38-CD3C-76E2-6E48-9B3A6ADDE506}"/>
              </a:ext>
            </a:extLst>
          </p:cNvPr>
          <p:cNvSpPr>
            <a:spLocks noGrp="1"/>
          </p:cNvSpPr>
          <p:nvPr>
            <p:ph type="body" sz="quarter" idx="10"/>
          </p:nvPr>
        </p:nvSpPr>
        <p:spPr/>
        <p:txBody>
          <a:bodyPr/>
          <a:lstStyle/>
          <a:p>
            <a:r>
              <a:rPr lang="en-GB" dirty="0" err="1"/>
              <a:t>splitbrain</a:t>
            </a:r>
            <a:r>
              <a:rPr lang="en-GB" dirty="0"/>
              <a:t> checker for a mirror module</a:t>
            </a:r>
          </a:p>
          <a:p>
            <a:endParaRPr lang="fr-FR" dirty="0"/>
          </a:p>
        </p:txBody>
      </p:sp>
      <p:sp>
        <p:nvSpPr>
          <p:cNvPr id="3" name="Espace réservé du texte 2">
            <a:extLst>
              <a:ext uri="{FF2B5EF4-FFF2-40B4-BE49-F238E27FC236}">
                <a16:creationId xmlns:a16="http://schemas.microsoft.com/office/drawing/2014/main" id="{B1F427F5-B40A-5E7F-AD49-613E456DEEC1}"/>
              </a:ext>
            </a:extLst>
          </p:cNvPr>
          <p:cNvSpPr>
            <a:spLocks noGrp="1"/>
          </p:cNvSpPr>
          <p:nvPr>
            <p:ph type="body" sz="quarter" idx="16"/>
          </p:nvPr>
        </p:nvSpPr>
        <p:spPr/>
        <p:txBody>
          <a:bodyPr/>
          <a:lstStyle/>
          <a:p>
            <a:endParaRPr lang="fr-FR"/>
          </a:p>
        </p:txBody>
      </p:sp>
      <p:pic>
        <p:nvPicPr>
          <p:cNvPr id="4" name="checkers-15">
            <a:hlinkClick r:id="" action="ppaction://media"/>
            <a:extLst>
              <a:ext uri="{FF2B5EF4-FFF2-40B4-BE49-F238E27FC236}">
                <a16:creationId xmlns:a16="http://schemas.microsoft.com/office/drawing/2014/main" id="{FE9C1B59-BA46-08A7-1FC3-9656CA24E0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02638" y="6290588"/>
            <a:ext cx="487363" cy="487363"/>
          </a:xfrm>
          <a:prstGeom prst="rect">
            <a:avLst/>
          </a:prstGeom>
        </p:spPr>
      </p:pic>
    </p:spTree>
    <p:extLst>
      <p:ext uri="{BB962C8B-B14F-4D97-AF65-F5344CB8AC3E}">
        <p14:creationId xmlns:p14="http://schemas.microsoft.com/office/powerpoint/2010/main" val="256207565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B77603A5-4568-43BA-BE9B-8671B4F85227}"/>
              </a:ext>
            </a:extLst>
          </p:cNvPr>
          <p:cNvSpPr>
            <a:spLocks noGrp="1"/>
          </p:cNvSpPr>
          <p:nvPr>
            <p:ph type="body" sz="quarter" idx="23"/>
          </p:nvPr>
        </p:nvSpPr>
        <p:spPr/>
        <p:txBody>
          <a:bodyPr/>
          <a:lstStyle/>
          <a:p>
            <a:pPr marL="0" indent="0">
              <a:buNone/>
            </a:pPr>
            <a:endParaRPr lang="en-US" sz="1400" dirty="0"/>
          </a:p>
          <a:p>
            <a:pPr marL="0" indent="0">
              <a:buNone/>
            </a:pPr>
            <a:endParaRPr lang="fr-FR" dirty="0"/>
          </a:p>
          <a:p>
            <a:pPr marL="0" indent="0">
              <a:buNone/>
            </a:pPr>
            <a:endParaRPr lang="fr-FR" dirty="0"/>
          </a:p>
        </p:txBody>
      </p:sp>
      <p:sp>
        <p:nvSpPr>
          <p:cNvPr id="13" name="Espace réservé du texte 12">
            <a:extLst>
              <a:ext uri="{FF2B5EF4-FFF2-40B4-BE49-F238E27FC236}">
                <a16:creationId xmlns:a16="http://schemas.microsoft.com/office/drawing/2014/main" id="{493B3741-1EF9-4BAD-985D-5174F174D9F4}"/>
              </a:ext>
            </a:extLst>
          </p:cNvPr>
          <p:cNvSpPr>
            <a:spLocks noGrp="1"/>
          </p:cNvSpPr>
          <p:nvPr>
            <p:ph type="body" sz="quarter" idx="13"/>
          </p:nvPr>
        </p:nvSpPr>
        <p:spPr/>
        <p:txBody>
          <a:bodyPr/>
          <a:lstStyle/>
          <a:p>
            <a:r>
              <a:rPr lang="en-GB" sz="1600" dirty="0">
                <a:latin typeface="+mn-lt"/>
              </a:rPr>
              <a:t>Default </a:t>
            </a:r>
            <a:r>
              <a:rPr lang="en-GB" sz="1600" dirty="0" err="1">
                <a:latin typeface="+mn-lt"/>
              </a:rPr>
              <a:t>behavior</a:t>
            </a:r>
            <a:r>
              <a:rPr lang="en-GB" sz="1600" dirty="0">
                <a:latin typeface="+mn-lt"/>
              </a:rPr>
              <a:t>: 2 ALONEs</a:t>
            </a:r>
          </a:p>
        </p:txBody>
      </p:sp>
      <p:sp>
        <p:nvSpPr>
          <p:cNvPr id="15" name="Espace réservé du texte 14">
            <a:extLst>
              <a:ext uri="{FF2B5EF4-FFF2-40B4-BE49-F238E27FC236}">
                <a16:creationId xmlns:a16="http://schemas.microsoft.com/office/drawing/2014/main" id="{42B62F15-F2DC-4C42-AC15-BE20BDE16BED}"/>
              </a:ext>
            </a:extLst>
          </p:cNvPr>
          <p:cNvSpPr>
            <a:spLocks noGrp="1"/>
          </p:cNvSpPr>
          <p:nvPr>
            <p:ph type="body" sz="quarter" idx="26"/>
          </p:nvPr>
        </p:nvSpPr>
        <p:spPr/>
        <p:txBody>
          <a:bodyPr/>
          <a:lstStyle/>
          <a:p>
            <a:r>
              <a:rPr lang="en-GB" sz="1600" dirty="0" err="1">
                <a:latin typeface="+mn-lt"/>
              </a:rPr>
              <a:t>Behavior</a:t>
            </a:r>
            <a:r>
              <a:rPr lang="en-GB" sz="1600" dirty="0">
                <a:latin typeface="+mn-lt"/>
              </a:rPr>
              <a:t> with a </a:t>
            </a:r>
            <a:r>
              <a:rPr lang="en-GB" sz="1600" dirty="0" err="1">
                <a:latin typeface="+mn-lt"/>
              </a:rPr>
              <a:t>splitbrain</a:t>
            </a:r>
            <a:r>
              <a:rPr lang="en-GB" sz="1600" dirty="0">
                <a:latin typeface="+mn-lt"/>
              </a:rPr>
              <a:t> checker: 1 ALONE</a:t>
            </a:r>
          </a:p>
        </p:txBody>
      </p:sp>
      <p:sp>
        <p:nvSpPr>
          <p:cNvPr id="10" name="Titre 9">
            <a:extLst>
              <a:ext uri="{FF2B5EF4-FFF2-40B4-BE49-F238E27FC236}">
                <a16:creationId xmlns:a16="http://schemas.microsoft.com/office/drawing/2014/main" id="{3B7FE931-C8F2-42D6-A3FF-89E9842FE096}"/>
              </a:ext>
            </a:extLst>
          </p:cNvPr>
          <p:cNvSpPr>
            <a:spLocks noGrp="1"/>
          </p:cNvSpPr>
          <p:nvPr>
            <p:ph type="title"/>
          </p:nvPr>
        </p:nvSpPr>
        <p:spPr/>
        <p:txBody>
          <a:bodyPr/>
          <a:lstStyle/>
          <a:p>
            <a:r>
              <a:rPr lang="fr-FR" dirty="0" err="1"/>
              <a:t>What</a:t>
            </a:r>
            <a:r>
              <a:rPr lang="fr-FR" dirty="0"/>
              <a:t> </a:t>
            </a:r>
            <a:r>
              <a:rPr lang="fr-FR" dirty="0" err="1"/>
              <a:t>is</a:t>
            </a:r>
            <a:r>
              <a:rPr lang="fr-FR" dirty="0"/>
              <a:t> a split </a:t>
            </a:r>
            <a:r>
              <a:rPr lang="fr-FR" dirty="0" err="1"/>
              <a:t>brain</a:t>
            </a:r>
            <a:r>
              <a:rPr lang="fr-FR" dirty="0"/>
              <a:t>?</a:t>
            </a:r>
          </a:p>
        </p:txBody>
      </p:sp>
      <p:sp>
        <p:nvSpPr>
          <p:cNvPr id="12" name="Espace réservé du texte 11">
            <a:extLst>
              <a:ext uri="{FF2B5EF4-FFF2-40B4-BE49-F238E27FC236}">
                <a16:creationId xmlns:a16="http://schemas.microsoft.com/office/drawing/2014/main" id="{D1D050AD-92BF-449A-8EE8-08B80A9E4B23}"/>
              </a:ext>
            </a:extLst>
          </p:cNvPr>
          <p:cNvSpPr>
            <a:spLocks noGrp="1"/>
          </p:cNvSpPr>
          <p:nvPr>
            <p:ph type="body" sz="quarter" idx="10"/>
          </p:nvPr>
        </p:nvSpPr>
        <p:spPr/>
        <p:txBody>
          <a:bodyPr/>
          <a:lstStyle/>
          <a:p>
            <a:r>
              <a:rPr lang="en-US" dirty="0"/>
              <a:t>Network isolation between PRIM and SECOND</a:t>
            </a:r>
            <a:endParaRPr lang="en-GB" dirty="0"/>
          </a:p>
        </p:txBody>
      </p:sp>
      <p:sp>
        <p:nvSpPr>
          <p:cNvPr id="3" name="ZoneTexte 2">
            <a:extLst>
              <a:ext uri="{FF2B5EF4-FFF2-40B4-BE49-F238E27FC236}">
                <a16:creationId xmlns:a16="http://schemas.microsoft.com/office/drawing/2014/main" id="{68DF7BB9-0296-75A6-DBA3-2E00283A4550}"/>
              </a:ext>
            </a:extLst>
          </p:cNvPr>
          <p:cNvSpPr txBox="1"/>
          <p:nvPr/>
        </p:nvSpPr>
        <p:spPr>
          <a:xfrm>
            <a:off x="2408701" y="3740212"/>
            <a:ext cx="1305165" cy="276999"/>
          </a:xfrm>
          <a:prstGeom prst="rect">
            <a:avLst/>
          </a:prstGeom>
          <a:noFill/>
        </p:spPr>
        <p:txBody>
          <a:bodyPr wrap="none" rtlCol="0">
            <a:spAutoFit/>
          </a:bodyPr>
          <a:lstStyle/>
          <a:p>
            <a:r>
              <a:rPr lang="fr-FR" sz="1200" dirty="0" err="1">
                <a:solidFill>
                  <a:srgbClr val="FF6D43"/>
                </a:solidFill>
                <a:cs typeface="Courier New" panose="02070309020205020404" pitchFamily="49" charset="0"/>
              </a:rPr>
              <a:t>heartbeats</a:t>
            </a:r>
            <a:r>
              <a:rPr lang="fr-FR" sz="1200" dirty="0">
                <a:solidFill>
                  <a:srgbClr val="FF6D43"/>
                </a:solidFill>
                <a:cs typeface="Courier New" panose="02070309020205020404" pitchFamily="49" charset="0"/>
              </a:rPr>
              <a:t> KO</a:t>
            </a:r>
          </a:p>
        </p:txBody>
      </p:sp>
      <p:cxnSp>
        <p:nvCxnSpPr>
          <p:cNvPr id="27" name="Connecteur droit avec flèche 26">
            <a:extLst>
              <a:ext uri="{FF2B5EF4-FFF2-40B4-BE49-F238E27FC236}">
                <a16:creationId xmlns:a16="http://schemas.microsoft.com/office/drawing/2014/main" id="{62E00ECF-9B67-C038-5E14-65949E4C723D}"/>
              </a:ext>
            </a:extLst>
          </p:cNvPr>
          <p:cNvCxnSpPr/>
          <p:nvPr/>
        </p:nvCxnSpPr>
        <p:spPr>
          <a:xfrm>
            <a:off x="1988248" y="3881489"/>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ZoneTexte 27">
            <a:extLst>
              <a:ext uri="{FF2B5EF4-FFF2-40B4-BE49-F238E27FC236}">
                <a16:creationId xmlns:a16="http://schemas.microsoft.com/office/drawing/2014/main" id="{E16DAC4D-24E9-284C-E202-E6C3D358EF99}"/>
              </a:ext>
            </a:extLst>
          </p:cNvPr>
          <p:cNvSpPr txBox="1"/>
          <p:nvPr/>
        </p:nvSpPr>
        <p:spPr>
          <a:xfrm>
            <a:off x="1652021" y="2835877"/>
            <a:ext cx="643125" cy="276999"/>
          </a:xfrm>
          <a:prstGeom prst="rect">
            <a:avLst/>
          </a:prstGeom>
          <a:noFill/>
        </p:spPr>
        <p:txBody>
          <a:bodyPr wrap="none" rtlCol="0">
            <a:spAutoFit/>
          </a:bodyPr>
          <a:lstStyle/>
          <a:p>
            <a:r>
              <a:rPr lang="fr-FR" sz="1200" b="1" dirty="0">
                <a:cs typeface="Courier New" panose="02070309020205020404" pitchFamily="49" charset="0"/>
              </a:rPr>
              <a:t>node1</a:t>
            </a:r>
            <a:endParaRPr lang="fr-FR" sz="1200" b="1" dirty="0">
              <a:solidFill>
                <a:schemeClr val="accent4"/>
              </a:solidFill>
              <a:cs typeface="Courier New" panose="02070309020205020404" pitchFamily="49" charset="0"/>
            </a:endParaRPr>
          </a:p>
        </p:txBody>
      </p:sp>
      <p:cxnSp>
        <p:nvCxnSpPr>
          <p:cNvPr id="7" name="Connecteur droit avec flèche 6">
            <a:extLst>
              <a:ext uri="{FF2B5EF4-FFF2-40B4-BE49-F238E27FC236}">
                <a16:creationId xmlns:a16="http://schemas.microsoft.com/office/drawing/2014/main" id="{DCD52C46-BE13-F0B2-0E09-55A4A8C5F3E3}"/>
              </a:ext>
            </a:extLst>
          </p:cNvPr>
          <p:cNvCxnSpPr/>
          <p:nvPr/>
        </p:nvCxnSpPr>
        <p:spPr>
          <a:xfrm>
            <a:off x="4131665" y="3894926"/>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FD3937C1-785B-FE8F-5EF8-E3201FE69ADD}"/>
              </a:ext>
            </a:extLst>
          </p:cNvPr>
          <p:cNvSpPr txBox="1"/>
          <p:nvPr/>
        </p:nvSpPr>
        <p:spPr>
          <a:xfrm>
            <a:off x="3795438" y="2849314"/>
            <a:ext cx="675185" cy="276999"/>
          </a:xfrm>
          <a:prstGeom prst="rect">
            <a:avLst/>
          </a:prstGeom>
          <a:noFill/>
        </p:spPr>
        <p:txBody>
          <a:bodyPr wrap="none" rtlCol="0">
            <a:spAutoFit/>
          </a:bodyPr>
          <a:lstStyle/>
          <a:p>
            <a:r>
              <a:rPr lang="fr-FR" sz="1200" b="1" dirty="0">
                <a:cs typeface="Courier New" panose="02070309020205020404" pitchFamily="49" charset="0"/>
              </a:rPr>
              <a:t>node2</a:t>
            </a:r>
            <a:endParaRPr lang="fr-FR" sz="1200" b="1" dirty="0">
              <a:solidFill>
                <a:schemeClr val="accent4"/>
              </a:solidFill>
              <a:cs typeface="Courier New" panose="02070309020205020404" pitchFamily="49" charset="0"/>
            </a:endParaRPr>
          </a:p>
        </p:txBody>
      </p:sp>
      <p:cxnSp>
        <p:nvCxnSpPr>
          <p:cNvPr id="6" name="Connecteur droit avec flèche 5">
            <a:extLst>
              <a:ext uri="{FF2B5EF4-FFF2-40B4-BE49-F238E27FC236}">
                <a16:creationId xmlns:a16="http://schemas.microsoft.com/office/drawing/2014/main" id="{7C866A99-15DE-BEFD-36FE-350205C493B9}"/>
              </a:ext>
            </a:extLst>
          </p:cNvPr>
          <p:cNvCxnSpPr>
            <a:cxnSpLocks/>
          </p:cNvCxnSpPr>
          <p:nvPr/>
        </p:nvCxnSpPr>
        <p:spPr>
          <a:xfrm flipV="1">
            <a:off x="2370253" y="4064460"/>
            <a:ext cx="1392670" cy="1"/>
          </a:xfrm>
          <a:prstGeom prst="straightConnector1">
            <a:avLst/>
          </a:prstGeom>
          <a:ln>
            <a:solidFill>
              <a:srgbClr val="FF6D4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ZoneTexte 58">
            <a:extLst>
              <a:ext uri="{FF2B5EF4-FFF2-40B4-BE49-F238E27FC236}">
                <a16:creationId xmlns:a16="http://schemas.microsoft.com/office/drawing/2014/main" id="{7379A435-1AE5-6E7A-DD8D-0B079B8D34E8}"/>
              </a:ext>
            </a:extLst>
          </p:cNvPr>
          <p:cNvSpPr txBox="1"/>
          <p:nvPr/>
        </p:nvSpPr>
        <p:spPr>
          <a:xfrm>
            <a:off x="8666580" y="3579482"/>
            <a:ext cx="1305165" cy="276999"/>
          </a:xfrm>
          <a:prstGeom prst="rect">
            <a:avLst/>
          </a:prstGeom>
          <a:noFill/>
        </p:spPr>
        <p:txBody>
          <a:bodyPr wrap="none" rtlCol="0">
            <a:spAutoFit/>
          </a:bodyPr>
          <a:lstStyle/>
          <a:p>
            <a:r>
              <a:rPr lang="fr-FR" sz="1200" dirty="0" err="1">
                <a:solidFill>
                  <a:srgbClr val="FF6D43"/>
                </a:solidFill>
                <a:cs typeface="Courier New" panose="02070309020205020404" pitchFamily="49" charset="0"/>
              </a:rPr>
              <a:t>heartbeats</a:t>
            </a:r>
            <a:r>
              <a:rPr lang="fr-FR" sz="1200" dirty="0">
                <a:solidFill>
                  <a:srgbClr val="FF6D43"/>
                </a:solidFill>
                <a:cs typeface="Courier New" panose="02070309020205020404" pitchFamily="49" charset="0"/>
              </a:rPr>
              <a:t> KO</a:t>
            </a:r>
          </a:p>
        </p:txBody>
      </p:sp>
      <p:cxnSp>
        <p:nvCxnSpPr>
          <p:cNvPr id="71" name="Connecteur droit avec flèche 70">
            <a:extLst>
              <a:ext uri="{FF2B5EF4-FFF2-40B4-BE49-F238E27FC236}">
                <a16:creationId xmlns:a16="http://schemas.microsoft.com/office/drawing/2014/main" id="{38F264BC-FB58-7B50-CD0D-0C4A681F1C7A}"/>
              </a:ext>
            </a:extLst>
          </p:cNvPr>
          <p:cNvCxnSpPr/>
          <p:nvPr/>
        </p:nvCxnSpPr>
        <p:spPr>
          <a:xfrm>
            <a:off x="8210614" y="3720760"/>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ZoneTexte 71">
            <a:extLst>
              <a:ext uri="{FF2B5EF4-FFF2-40B4-BE49-F238E27FC236}">
                <a16:creationId xmlns:a16="http://schemas.microsoft.com/office/drawing/2014/main" id="{4F950765-6706-11EF-B16F-299D68068E2B}"/>
              </a:ext>
            </a:extLst>
          </p:cNvPr>
          <p:cNvSpPr txBox="1"/>
          <p:nvPr/>
        </p:nvSpPr>
        <p:spPr>
          <a:xfrm>
            <a:off x="7874387" y="2675148"/>
            <a:ext cx="643125" cy="276999"/>
          </a:xfrm>
          <a:prstGeom prst="rect">
            <a:avLst/>
          </a:prstGeom>
          <a:noFill/>
        </p:spPr>
        <p:txBody>
          <a:bodyPr wrap="none" rtlCol="0">
            <a:spAutoFit/>
          </a:bodyPr>
          <a:lstStyle/>
          <a:p>
            <a:r>
              <a:rPr lang="fr-FR" sz="1200" b="1" dirty="0">
                <a:cs typeface="Courier New" panose="02070309020205020404" pitchFamily="49" charset="0"/>
              </a:rPr>
              <a:t>node1</a:t>
            </a:r>
            <a:endParaRPr lang="fr-FR" sz="1200" b="1" dirty="0">
              <a:solidFill>
                <a:schemeClr val="accent4"/>
              </a:solidFill>
              <a:cs typeface="Courier New" panose="02070309020205020404" pitchFamily="49" charset="0"/>
            </a:endParaRPr>
          </a:p>
        </p:txBody>
      </p:sp>
      <p:cxnSp>
        <p:nvCxnSpPr>
          <p:cNvPr id="63" name="Connecteur droit avec flèche 62">
            <a:extLst>
              <a:ext uri="{FF2B5EF4-FFF2-40B4-BE49-F238E27FC236}">
                <a16:creationId xmlns:a16="http://schemas.microsoft.com/office/drawing/2014/main" id="{51FF54BF-7854-3380-EC15-72B4DDAA5367}"/>
              </a:ext>
            </a:extLst>
          </p:cNvPr>
          <p:cNvCxnSpPr/>
          <p:nvPr/>
        </p:nvCxnSpPr>
        <p:spPr>
          <a:xfrm>
            <a:off x="10354031" y="3734197"/>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ZoneTexte 63">
            <a:extLst>
              <a:ext uri="{FF2B5EF4-FFF2-40B4-BE49-F238E27FC236}">
                <a16:creationId xmlns:a16="http://schemas.microsoft.com/office/drawing/2014/main" id="{59ABC6C6-AB5A-787C-187F-F53F6E7E5F82}"/>
              </a:ext>
            </a:extLst>
          </p:cNvPr>
          <p:cNvSpPr txBox="1"/>
          <p:nvPr/>
        </p:nvSpPr>
        <p:spPr>
          <a:xfrm>
            <a:off x="10017804" y="2688585"/>
            <a:ext cx="675185" cy="276999"/>
          </a:xfrm>
          <a:prstGeom prst="rect">
            <a:avLst/>
          </a:prstGeom>
          <a:noFill/>
        </p:spPr>
        <p:txBody>
          <a:bodyPr wrap="none" rtlCol="0">
            <a:spAutoFit/>
          </a:bodyPr>
          <a:lstStyle/>
          <a:p>
            <a:r>
              <a:rPr lang="fr-FR" sz="1200" b="1" dirty="0">
                <a:cs typeface="Courier New" panose="02070309020205020404" pitchFamily="49" charset="0"/>
              </a:rPr>
              <a:t>node2</a:t>
            </a:r>
            <a:endParaRPr lang="fr-FR" sz="1200" b="1" dirty="0">
              <a:solidFill>
                <a:schemeClr val="accent4"/>
              </a:solidFill>
              <a:cs typeface="Courier New" panose="02070309020205020404" pitchFamily="49" charset="0"/>
            </a:endParaRPr>
          </a:p>
        </p:txBody>
      </p:sp>
      <p:cxnSp>
        <p:nvCxnSpPr>
          <p:cNvPr id="62" name="Connecteur droit avec flèche 61">
            <a:extLst>
              <a:ext uri="{FF2B5EF4-FFF2-40B4-BE49-F238E27FC236}">
                <a16:creationId xmlns:a16="http://schemas.microsoft.com/office/drawing/2014/main" id="{56DBE093-0F20-81CE-8B97-007E653D5001}"/>
              </a:ext>
            </a:extLst>
          </p:cNvPr>
          <p:cNvCxnSpPr>
            <a:cxnSpLocks/>
          </p:cNvCxnSpPr>
          <p:nvPr/>
        </p:nvCxnSpPr>
        <p:spPr>
          <a:xfrm flipV="1">
            <a:off x="8592619" y="3903730"/>
            <a:ext cx="1392671" cy="1"/>
          </a:xfrm>
          <a:prstGeom prst="straightConnector1">
            <a:avLst/>
          </a:prstGeom>
          <a:ln>
            <a:solidFill>
              <a:srgbClr val="FF6D43"/>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ZoneTexte 44">
            <a:extLst>
              <a:ext uri="{FF2B5EF4-FFF2-40B4-BE49-F238E27FC236}">
                <a16:creationId xmlns:a16="http://schemas.microsoft.com/office/drawing/2014/main" id="{DF6A607C-BC73-7956-CBA1-05D8C32F1F08}"/>
              </a:ext>
            </a:extLst>
          </p:cNvPr>
          <p:cNvSpPr txBox="1"/>
          <p:nvPr/>
        </p:nvSpPr>
        <p:spPr>
          <a:xfrm>
            <a:off x="7766266" y="3959728"/>
            <a:ext cx="906017" cy="276999"/>
          </a:xfrm>
          <a:prstGeom prst="rect">
            <a:avLst/>
          </a:prstGeom>
          <a:noFill/>
        </p:spPr>
        <p:txBody>
          <a:bodyPr wrap="none" rtlCol="0">
            <a:spAutoFit/>
          </a:bodyPr>
          <a:lstStyle/>
          <a:p>
            <a:pPr algn="ctr"/>
            <a:r>
              <a:rPr lang="fr-FR" sz="1200" b="1" dirty="0" err="1">
                <a:solidFill>
                  <a:srgbClr val="488214"/>
                </a:solidFill>
              </a:rPr>
              <a:t>uptodate</a:t>
            </a:r>
            <a:endParaRPr lang="fr-FR" sz="1200" b="1" dirty="0">
              <a:solidFill>
                <a:schemeClr val="accent4"/>
              </a:solidFill>
              <a:cs typeface="Courier New" panose="02070309020205020404" pitchFamily="49" charset="0"/>
            </a:endParaRPr>
          </a:p>
        </p:txBody>
      </p:sp>
      <p:sp>
        <p:nvSpPr>
          <p:cNvPr id="47" name="ZoneTexte 46">
            <a:extLst>
              <a:ext uri="{FF2B5EF4-FFF2-40B4-BE49-F238E27FC236}">
                <a16:creationId xmlns:a16="http://schemas.microsoft.com/office/drawing/2014/main" id="{6DE88B28-73F1-25C4-E5A3-1081819359C1}"/>
              </a:ext>
            </a:extLst>
          </p:cNvPr>
          <p:cNvSpPr txBox="1"/>
          <p:nvPr/>
        </p:nvSpPr>
        <p:spPr>
          <a:xfrm>
            <a:off x="9136570" y="4923666"/>
            <a:ext cx="1257075" cy="461665"/>
          </a:xfrm>
          <a:prstGeom prst="rect">
            <a:avLst/>
          </a:prstGeom>
          <a:noFill/>
        </p:spPr>
        <p:txBody>
          <a:bodyPr wrap="none" rtlCol="0">
            <a:spAutoFit/>
          </a:bodyPr>
          <a:lstStyle/>
          <a:p>
            <a:r>
              <a:rPr lang="fr-FR" sz="1200" dirty="0">
                <a:solidFill>
                  <a:srgbClr val="FF6D43"/>
                </a:solidFill>
                <a:cs typeface="Courier New" panose="02070309020205020404" pitchFamily="49" charset="0"/>
              </a:rPr>
              <a:t>Ping KO</a:t>
            </a:r>
          </a:p>
          <a:p>
            <a:r>
              <a:rPr lang="fr-FR" sz="1200" dirty="0">
                <a:solidFill>
                  <a:srgbClr val="FF6D43"/>
                </a:solidFill>
                <a:cs typeface="Courier New" panose="02070309020205020404" pitchFamily="49" charset="0"/>
              </a:rPr>
              <a:t>(all </a:t>
            </a:r>
            <a:r>
              <a:rPr lang="fr-FR" sz="1200" dirty="0" err="1">
                <a:solidFill>
                  <a:srgbClr val="FF6D43"/>
                </a:solidFill>
                <a:cs typeface="Courier New" panose="02070309020205020404" pitchFamily="49" charset="0"/>
              </a:rPr>
              <a:t>witnesses</a:t>
            </a:r>
            <a:r>
              <a:rPr lang="fr-FR" sz="1200" dirty="0">
                <a:solidFill>
                  <a:srgbClr val="FF6D43"/>
                </a:solidFill>
                <a:cs typeface="Courier New" panose="02070309020205020404" pitchFamily="49" charset="0"/>
              </a:rPr>
              <a:t>)</a:t>
            </a:r>
          </a:p>
        </p:txBody>
      </p:sp>
      <p:sp>
        <p:nvSpPr>
          <p:cNvPr id="44" name="ZoneTexte 43">
            <a:extLst>
              <a:ext uri="{FF2B5EF4-FFF2-40B4-BE49-F238E27FC236}">
                <a16:creationId xmlns:a16="http://schemas.microsoft.com/office/drawing/2014/main" id="{88F9A49B-F8EA-89CA-2508-D0A319AE3188}"/>
              </a:ext>
            </a:extLst>
          </p:cNvPr>
          <p:cNvSpPr txBox="1"/>
          <p:nvPr/>
        </p:nvSpPr>
        <p:spPr>
          <a:xfrm>
            <a:off x="9770115" y="3985519"/>
            <a:ext cx="1212191" cy="276999"/>
          </a:xfrm>
          <a:prstGeom prst="rect">
            <a:avLst/>
          </a:prstGeom>
          <a:noFill/>
        </p:spPr>
        <p:txBody>
          <a:bodyPr wrap="none" rtlCol="0">
            <a:spAutoFit/>
          </a:bodyPr>
          <a:lstStyle/>
          <a:p>
            <a:pPr algn="ctr"/>
            <a:r>
              <a:rPr lang="fr-FR" sz="1200" b="1" dirty="0">
                <a:solidFill>
                  <a:srgbClr val="EE7600"/>
                </a:solidFill>
              </a:rPr>
              <a:t>not </a:t>
            </a:r>
            <a:r>
              <a:rPr lang="fr-FR" sz="1200" b="1" dirty="0" err="1">
                <a:solidFill>
                  <a:srgbClr val="EE7600"/>
                </a:solidFill>
              </a:rPr>
              <a:t>uptodate</a:t>
            </a:r>
            <a:endParaRPr lang="fr-FR" sz="1200" b="1" dirty="0">
              <a:solidFill>
                <a:schemeClr val="accent4"/>
              </a:solidFill>
              <a:cs typeface="Courier New" panose="02070309020205020404" pitchFamily="49" charset="0"/>
            </a:endParaRPr>
          </a:p>
        </p:txBody>
      </p:sp>
      <p:cxnSp>
        <p:nvCxnSpPr>
          <p:cNvPr id="79" name="Connecteur : en angle 78">
            <a:extLst>
              <a:ext uri="{FF2B5EF4-FFF2-40B4-BE49-F238E27FC236}">
                <a16:creationId xmlns:a16="http://schemas.microsoft.com/office/drawing/2014/main" id="{2BE37EFE-9451-4BAC-0AE1-C4B3BAFBC888}"/>
              </a:ext>
            </a:extLst>
          </p:cNvPr>
          <p:cNvCxnSpPr>
            <a:cxnSpLocks/>
          </p:cNvCxnSpPr>
          <p:nvPr/>
        </p:nvCxnSpPr>
        <p:spPr>
          <a:xfrm rot="16200000" flipV="1">
            <a:off x="8470202" y="3131729"/>
            <a:ext cx="13651" cy="3780000"/>
          </a:xfrm>
          <a:prstGeom prst="bentConnector3">
            <a:avLst>
              <a:gd name="adj1" fmla="val -2423393"/>
            </a:avLst>
          </a:prstGeom>
          <a:ln>
            <a:solidFill>
              <a:srgbClr val="FF6D43"/>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80" name="Graphique 79" descr="Serveur contour">
            <a:extLst>
              <a:ext uri="{FF2B5EF4-FFF2-40B4-BE49-F238E27FC236}">
                <a16:creationId xmlns:a16="http://schemas.microsoft.com/office/drawing/2014/main" id="{9E28C962-73E3-A29D-6230-912A88BD0C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4859" y="4287892"/>
            <a:ext cx="731520" cy="731520"/>
          </a:xfrm>
          <a:prstGeom prst="rect">
            <a:avLst/>
          </a:prstGeom>
        </p:spPr>
      </p:pic>
      <p:sp>
        <p:nvSpPr>
          <p:cNvPr id="81" name="ZoneTexte 80">
            <a:extLst>
              <a:ext uri="{FF2B5EF4-FFF2-40B4-BE49-F238E27FC236}">
                <a16:creationId xmlns:a16="http://schemas.microsoft.com/office/drawing/2014/main" id="{1D79AA93-F685-A432-7881-07A79C58ED47}"/>
              </a:ext>
            </a:extLst>
          </p:cNvPr>
          <p:cNvSpPr txBox="1"/>
          <p:nvPr/>
        </p:nvSpPr>
        <p:spPr>
          <a:xfrm>
            <a:off x="6842350" y="4577692"/>
            <a:ext cx="1178528" cy="461665"/>
          </a:xfrm>
          <a:prstGeom prst="rect">
            <a:avLst/>
          </a:prstGeom>
          <a:noFill/>
        </p:spPr>
        <p:txBody>
          <a:bodyPr wrap="none" rtlCol="0">
            <a:spAutoFit/>
          </a:bodyPr>
          <a:lstStyle/>
          <a:p>
            <a:r>
              <a:rPr lang="fr-FR" sz="1200" dirty="0">
                <a:solidFill>
                  <a:srgbClr val="FF6D43"/>
                </a:solidFill>
                <a:cs typeface="Courier New" panose="02070309020205020404" pitchFamily="49" charset="0"/>
              </a:rPr>
              <a:t>Ping OK</a:t>
            </a:r>
          </a:p>
          <a:p>
            <a:r>
              <a:rPr lang="fr-FR" sz="1200" dirty="0">
                <a:solidFill>
                  <a:srgbClr val="FF6D43"/>
                </a:solidFill>
                <a:cs typeface="Courier New" panose="02070309020205020404" pitchFamily="49" charset="0"/>
              </a:rPr>
              <a:t>(at least one)</a:t>
            </a:r>
          </a:p>
        </p:txBody>
      </p:sp>
      <p:sp>
        <p:nvSpPr>
          <p:cNvPr id="82" name="ZoneTexte 81">
            <a:extLst>
              <a:ext uri="{FF2B5EF4-FFF2-40B4-BE49-F238E27FC236}">
                <a16:creationId xmlns:a16="http://schemas.microsoft.com/office/drawing/2014/main" id="{A6F0FAAD-B768-E6DA-E799-36CB9AC47E4F}"/>
              </a:ext>
            </a:extLst>
          </p:cNvPr>
          <p:cNvSpPr txBox="1"/>
          <p:nvPr/>
        </p:nvSpPr>
        <p:spPr>
          <a:xfrm>
            <a:off x="6127773" y="3914409"/>
            <a:ext cx="1133644" cy="461665"/>
          </a:xfrm>
          <a:prstGeom prst="rect">
            <a:avLst/>
          </a:prstGeom>
          <a:noFill/>
        </p:spPr>
        <p:txBody>
          <a:bodyPr wrap="none" rtlCol="0">
            <a:spAutoFit/>
          </a:bodyPr>
          <a:lstStyle/>
          <a:p>
            <a:pPr algn="ctr"/>
            <a:r>
              <a:rPr lang="fr-FR" sz="1200" b="1" dirty="0" err="1">
                <a:solidFill>
                  <a:srgbClr val="FF6D43"/>
                </a:solidFill>
                <a:cs typeface="Courier New" panose="02070309020205020404" pitchFamily="49" charset="0"/>
              </a:rPr>
              <a:t>Witness</a:t>
            </a:r>
            <a:r>
              <a:rPr lang="fr-FR" sz="1200" b="1" dirty="0">
                <a:solidFill>
                  <a:srgbClr val="FF6D43"/>
                </a:solidFill>
                <a:cs typeface="Courier New" panose="02070309020205020404" pitchFamily="49" charset="0"/>
              </a:rPr>
              <a:t>(es)</a:t>
            </a:r>
          </a:p>
          <a:p>
            <a:pPr algn="ctr"/>
            <a:r>
              <a:rPr lang="fr-FR" sz="1200" dirty="0">
                <a:solidFill>
                  <a:srgbClr val="FF6D43"/>
                </a:solidFill>
                <a:cs typeface="Courier New" panose="02070309020205020404" pitchFamily="49" charset="0"/>
              </a:rPr>
              <a:t>router…</a:t>
            </a:r>
          </a:p>
        </p:txBody>
      </p:sp>
      <p:cxnSp>
        <p:nvCxnSpPr>
          <p:cNvPr id="83" name="Connecteur droit avec flèche 82">
            <a:extLst>
              <a:ext uri="{FF2B5EF4-FFF2-40B4-BE49-F238E27FC236}">
                <a16:creationId xmlns:a16="http://schemas.microsoft.com/office/drawing/2014/main" id="{FFAC2EB9-F53E-4AD5-BE61-54D9A1910101}"/>
              </a:ext>
            </a:extLst>
          </p:cNvPr>
          <p:cNvCxnSpPr>
            <a:cxnSpLocks/>
          </p:cNvCxnSpPr>
          <p:nvPr/>
        </p:nvCxnSpPr>
        <p:spPr>
          <a:xfrm flipH="1">
            <a:off x="6883815" y="4539156"/>
            <a:ext cx="1008000" cy="0"/>
          </a:xfrm>
          <a:prstGeom prst="straightConnector1">
            <a:avLst/>
          </a:prstGeom>
          <a:ln>
            <a:solidFill>
              <a:srgbClr val="FF6D43"/>
            </a:solidFill>
            <a:tailEnd type="triangle"/>
          </a:ln>
        </p:spPr>
        <p:style>
          <a:lnRef idx="1">
            <a:schemeClr val="accent1"/>
          </a:lnRef>
          <a:fillRef idx="0">
            <a:schemeClr val="accent1"/>
          </a:fillRef>
          <a:effectRef idx="0">
            <a:schemeClr val="accent1"/>
          </a:effectRef>
          <a:fontRef idx="minor">
            <a:schemeClr val="tx1"/>
          </a:fontRef>
        </p:style>
      </p:cxnSp>
      <p:grpSp>
        <p:nvGrpSpPr>
          <p:cNvPr id="89" name="Groupe 88">
            <a:extLst>
              <a:ext uri="{FF2B5EF4-FFF2-40B4-BE49-F238E27FC236}">
                <a16:creationId xmlns:a16="http://schemas.microsoft.com/office/drawing/2014/main" id="{266F0B9A-D61B-2097-183E-35575A525D99}"/>
              </a:ext>
            </a:extLst>
          </p:cNvPr>
          <p:cNvGrpSpPr/>
          <p:nvPr/>
        </p:nvGrpSpPr>
        <p:grpSpPr>
          <a:xfrm>
            <a:off x="3807913" y="3183092"/>
            <a:ext cx="662576" cy="711834"/>
            <a:chOff x="382127" y="1134698"/>
            <a:chExt cx="662576" cy="711834"/>
          </a:xfrm>
        </p:grpSpPr>
        <p:grpSp>
          <p:nvGrpSpPr>
            <p:cNvPr id="90" name="Groupe 89">
              <a:extLst>
                <a:ext uri="{FF2B5EF4-FFF2-40B4-BE49-F238E27FC236}">
                  <a16:creationId xmlns:a16="http://schemas.microsoft.com/office/drawing/2014/main" id="{185D80AF-BBA7-23C9-E3BD-6B64B14BE776}"/>
                </a:ext>
              </a:extLst>
            </p:cNvPr>
            <p:cNvGrpSpPr/>
            <p:nvPr/>
          </p:nvGrpSpPr>
          <p:grpSpPr>
            <a:xfrm>
              <a:off x="382127" y="1134698"/>
              <a:ext cx="662576" cy="711834"/>
              <a:chOff x="3605481" y="1185813"/>
              <a:chExt cx="662576" cy="711834"/>
            </a:xfrm>
          </p:grpSpPr>
          <p:sp>
            <p:nvSpPr>
              <p:cNvPr id="92" name="Rectangle 91">
                <a:extLst>
                  <a:ext uri="{FF2B5EF4-FFF2-40B4-BE49-F238E27FC236}">
                    <a16:creationId xmlns:a16="http://schemas.microsoft.com/office/drawing/2014/main" id="{A0EB5538-D178-2B3C-9572-CE6B8D1D119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3" name="Rectangle 92">
                <a:extLst>
                  <a:ext uri="{FF2B5EF4-FFF2-40B4-BE49-F238E27FC236}">
                    <a16:creationId xmlns:a16="http://schemas.microsoft.com/office/drawing/2014/main" id="{4A97F80A-661B-6F9A-A8CA-F4F9E44F7C8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94" name="Rectangle 93">
                <a:extLst>
                  <a:ext uri="{FF2B5EF4-FFF2-40B4-BE49-F238E27FC236}">
                    <a16:creationId xmlns:a16="http://schemas.microsoft.com/office/drawing/2014/main" id="{407A9B8E-434B-45E1-10F5-6A570975C16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91" name="Graphique 90">
              <a:extLst>
                <a:ext uri="{FF2B5EF4-FFF2-40B4-BE49-F238E27FC236}">
                  <a16:creationId xmlns:a16="http://schemas.microsoft.com/office/drawing/2014/main" id="{07E01546-1BAD-C700-74C5-5082BE1181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1" name="Groupe 10">
            <a:extLst>
              <a:ext uri="{FF2B5EF4-FFF2-40B4-BE49-F238E27FC236}">
                <a16:creationId xmlns:a16="http://schemas.microsoft.com/office/drawing/2014/main" id="{E90CDCF0-0B67-EEAB-F07A-5B0399F63458}"/>
              </a:ext>
            </a:extLst>
          </p:cNvPr>
          <p:cNvGrpSpPr/>
          <p:nvPr/>
        </p:nvGrpSpPr>
        <p:grpSpPr>
          <a:xfrm>
            <a:off x="1674490" y="3164063"/>
            <a:ext cx="662576" cy="711834"/>
            <a:chOff x="382127" y="1134698"/>
            <a:chExt cx="662576" cy="711834"/>
          </a:xfrm>
        </p:grpSpPr>
        <p:grpSp>
          <p:nvGrpSpPr>
            <p:cNvPr id="41" name="Groupe 40">
              <a:extLst>
                <a:ext uri="{FF2B5EF4-FFF2-40B4-BE49-F238E27FC236}">
                  <a16:creationId xmlns:a16="http://schemas.microsoft.com/office/drawing/2014/main" id="{6DF19074-907E-4336-ED62-6DABB427BF58}"/>
                </a:ext>
              </a:extLst>
            </p:cNvPr>
            <p:cNvGrpSpPr/>
            <p:nvPr/>
          </p:nvGrpSpPr>
          <p:grpSpPr>
            <a:xfrm>
              <a:off x="382127" y="1134698"/>
              <a:ext cx="662576" cy="711834"/>
              <a:chOff x="3605481" y="1185813"/>
              <a:chExt cx="662576" cy="711834"/>
            </a:xfrm>
          </p:grpSpPr>
          <p:sp>
            <p:nvSpPr>
              <p:cNvPr id="86" name="Rectangle 85">
                <a:extLst>
                  <a:ext uri="{FF2B5EF4-FFF2-40B4-BE49-F238E27FC236}">
                    <a16:creationId xmlns:a16="http://schemas.microsoft.com/office/drawing/2014/main" id="{05C5546E-E92A-25FB-713E-2DE89D68FB8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7" name="Rectangle 86">
                <a:extLst>
                  <a:ext uri="{FF2B5EF4-FFF2-40B4-BE49-F238E27FC236}">
                    <a16:creationId xmlns:a16="http://schemas.microsoft.com/office/drawing/2014/main" id="{421FE4FF-90C8-F359-F583-FEBF75855E07}"/>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88" name="Rectangle 87">
                <a:extLst>
                  <a:ext uri="{FF2B5EF4-FFF2-40B4-BE49-F238E27FC236}">
                    <a16:creationId xmlns:a16="http://schemas.microsoft.com/office/drawing/2014/main" id="{622501A8-3E78-7AFE-2C4C-8093318E6D4A}"/>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43" name="Graphique 42">
              <a:extLst>
                <a:ext uri="{FF2B5EF4-FFF2-40B4-BE49-F238E27FC236}">
                  <a16:creationId xmlns:a16="http://schemas.microsoft.com/office/drawing/2014/main" id="{BC2A1955-0797-954E-CC03-86005E8A7CF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95" name="Groupe 94">
            <a:extLst>
              <a:ext uri="{FF2B5EF4-FFF2-40B4-BE49-F238E27FC236}">
                <a16:creationId xmlns:a16="http://schemas.microsoft.com/office/drawing/2014/main" id="{3359D53F-C018-FE8A-4726-6B1C513F3BFB}"/>
              </a:ext>
            </a:extLst>
          </p:cNvPr>
          <p:cNvGrpSpPr/>
          <p:nvPr/>
        </p:nvGrpSpPr>
        <p:grpSpPr>
          <a:xfrm>
            <a:off x="1674490" y="4159286"/>
            <a:ext cx="662576" cy="711834"/>
            <a:chOff x="382127" y="1134698"/>
            <a:chExt cx="662576" cy="711834"/>
          </a:xfrm>
        </p:grpSpPr>
        <p:grpSp>
          <p:nvGrpSpPr>
            <p:cNvPr id="96" name="Groupe 95">
              <a:extLst>
                <a:ext uri="{FF2B5EF4-FFF2-40B4-BE49-F238E27FC236}">
                  <a16:creationId xmlns:a16="http://schemas.microsoft.com/office/drawing/2014/main" id="{8EA4D05C-2A25-3A51-38CB-9A8EFD6B453E}"/>
                </a:ext>
              </a:extLst>
            </p:cNvPr>
            <p:cNvGrpSpPr/>
            <p:nvPr/>
          </p:nvGrpSpPr>
          <p:grpSpPr>
            <a:xfrm>
              <a:off x="382127" y="1134698"/>
              <a:ext cx="662576" cy="711834"/>
              <a:chOff x="3605481" y="1185813"/>
              <a:chExt cx="662576" cy="711834"/>
            </a:xfrm>
          </p:grpSpPr>
          <p:sp>
            <p:nvSpPr>
              <p:cNvPr id="98" name="Rectangle 97">
                <a:extLst>
                  <a:ext uri="{FF2B5EF4-FFF2-40B4-BE49-F238E27FC236}">
                    <a16:creationId xmlns:a16="http://schemas.microsoft.com/office/drawing/2014/main" id="{D3654D82-A4A7-C85F-8996-C49B3882E9A9}"/>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9" name="Rectangle 98">
                <a:extLst>
                  <a:ext uri="{FF2B5EF4-FFF2-40B4-BE49-F238E27FC236}">
                    <a16:creationId xmlns:a16="http://schemas.microsoft.com/office/drawing/2014/main" id="{F9A84EA9-9F35-4A79-7202-85EC4B7800F8}"/>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100" name="Rectangle 99">
                <a:extLst>
                  <a:ext uri="{FF2B5EF4-FFF2-40B4-BE49-F238E27FC236}">
                    <a16:creationId xmlns:a16="http://schemas.microsoft.com/office/drawing/2014/main" id="{E2FC2CD5-10B4-23E1-8D28-FC70FBE8418B}"/>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97" name="Graphique 96">
              <a:extLst>
                <a:ext uri="{FF2B5EF4-FFF2-40B4-BE49-F238E27FC236}">
                  <a16:creationId xmlns:a16="http://schemas.microsoft.com/office/drawing/2014/main" id="{188761E6-9DD3-34F7-373F-D92B4440E64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01" name="Groupe 100">
            <a:extLst>
              <a:ext uri="{FF2B5EF4-FFF2-40B4-BE49-F238E27FC236}">
                <a16:creationId xmlns:a16="http://schemas.microsoft.com/office/drawing/2014/main" id="{C79667E2-6AF6-BFCF-5ED2-76A95C854D1E}"/>
              </a:ext>
            </a:extLst>
          </p:cNvPr>
          <p:cNvGrpSpPr/>
          <p:nvPr/>
        </p:nvGrpSpPr>
        <p:grpSpPr>
          <a:xfrm>
            <a:off x="3815481" y="4178363"/>
            <a:ext cx="662576" cy="711834"/>
            <a:chOff x="382127" y="1134698"/>
            <a:chExt cx="662576" cy="711834"/>
          </a:xfrm>
        </p:grpSpPr>
        <p:grpSp>
          <p:nvGrpSpPr>
            <p:cNvPr id="102" name="Groupe 101">
              <a:extLst>
                <a:ext uri="{FF2B5EF4-FFF2-40B4-BE49-F238E27FC236}">
                  <a16:creationId xmlns:a16="http://schemas.microsoft.com/office/drawing/2014/main" id="{5CD188A7-7EC1-C7E7-D4B1-68880991677F}"/>
                </a:ext>
              </a:extLst>
            </p:cNvPr>
            <p:cNvGrpSpPr/>
            <p:nvPr/>
          </p:nvGrpSpPr>
          <p:grpSpPr>
            <a:xfrm>
              <a:off x="382127" y="1134698"/>
              <a:ext cx="662576" cy="711834"/>
              <a:chOff x="3605481" y="1185813"/>
              <a:chExt cx="662576" cy="711834"/>
            </a:xfrm>
          </p:grpSpPr>
          <p:sp>
            <p:nvSpPr>
              <p:cNvPr id="104" name="Rectangle 103">
                <a:extLst>
                  <a:ext uri="{FF2B5EF4-FFF2-40B4-BE49-F238E27FC236}">
                    <a16:creationId xmlns:a16="http://schemas.microsoft.com/office/drawing/2014/main" id="{5A2FF0EC-E8B7-A288-0762-D91997C74AC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05" name="Rectangle 104">
                <a:extLst>
                  <a:ext uri="{FF2B5EF4-FFF2-40B4-BE49-F238E27FC236}">
                    <a16:creationId xmlns:a16="http://schemas.microsoft.com/office/drawing/2014/main" id="{28041AC6-AF97-8290-F116-AAE578210AE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106" name="Rectangle 105">
                <a:extLst>
                  <a:ext uri="{FF2B5EF4-FFF2-40B4-BE49-F238E27FC236}">
                    <a16:creationId xmlns:a16="http://schemas.microsoft.com/office/drawing/2014/main" id="{163E05C7-D9D3-036E-A0A5-192922226F4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03" name="Graphique 102">
              <a:extLst>
                <a:ext uri="{FF2B5EF4-FFF2-40B4-BE49-F238E27FC236}">
                  <a16:creationId xmlns:a16="http://schemas.microsoft.com/office/drawing/2014/main" id="{6DA7F5FE-8A69-B505-73D1-74FAD4529D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07" name="Groupe 106">
            <a:extLst>
              <a:ext uri="{FF2B5EF4-FFF2-40B4-BE49-F238E27FC236}">
                <a16:creationId xmlns:a16="http://schemas.microsoft.com/office/drawing/2014/main" id="{6885CD5E-CEC1-0682-4D4D-6D2C0C805658}"/>
              </a:ext>
            </a:extLst>
          </p:cNvPr>
          <p:cNvGrpSpPr/>
          <p:nvPr/>
        </p:nvGrpSpPr>
        <p:grpSpPr>
          <a:xfrm>
            <a:off x="7895150" y="4233353"/>
            <a:ext cx="662576" cy="711834"/>
            <a:chOff x="382127" y="1134698"/>
            <a:chExt cx="662576" cy="711834"/>
          </a:xfrm>
        </p:grpSpPr>
        <p:grpSp>
          <p:nvGrpSpPr>
            <p:cNvPr id="108" name="Groupe 107">
              <a:extLst>
                <a:ext uri="{FF2B5EF4-FFF2-40B4-BE49-F238E27FC236}">
                  <a16:creationId xmlns:a16="http://schemas.microsoft.com/office/drawing/2014/main" id="{054120AA-8C3A-5075-30F3-2E95660C6B8A}"/>
                </a:ext>
              </a:extLst>
            </p:cNvPr>
            <p:cNvGrpSpPr/>
            <p:nvPr/>
          </p:nvGrpSpPr>
          <p:grpSpPr>
            <a:xfrm>
              <a:off x="382127" y="1134698"/>
              <a:ext cx="662576" cy="711834"/>
              <a:chOff x="3605481" y="1185813"/>
              <a:chExt cx="662576" cy="711834"/>
            </a:xfrm>
          </p:grpSpPr>
          <p:sp>
            <p:nvSpPr>
              <p:cNvPr id="110" name="Rectangle 109">
                <a:extLst>
                  <a:ext uri="{FF2B5EF4-FFF2-40B4-BE49-F238E27FC236}">
                    <a16:creationId xmlns:a16="http://schemas.microsoft.com/office/drawing/2014/main" id="{8A4BC9EE-33B0-B192-F1BF-7F5C52DC7F9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11" name="Rectangle 110">
                <a:extLst>
                  <a:ext uri="{FF2B5EF4-FFF2-40B4-BE49-F238E27FC236}">
                    <a16:creationId xmlns:a16="http://schemas.microsoft.com/office/drawing/2014/main" id="{ABC393B7-4522-2961-C955-50763A4FA58D}"/>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ALONE</a:t>
                </a:r>
              </a:p>
            </p:txBody>
          </p:sp>
          <p:sp>
            <p:nvSpPr>
              <p:cNvPr id="112" name="Rectangle 111">
                <a:extLst>
                  <a:ext uri="{FF2B5EF4-FFF2-40B4-BE49-F238E27FC236}">
                    <a16:creationId xmlns:a16="http://schemas.microsoft.com/office/drawing/2014/main" id="{18CA9495-C69D-39E6-085C-948E1929A62E}"/>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09" name="Graphique 108">
              <a:extLst>
                <a:ext uri="{FF2B5EF4-FFF2-40B4-BE49-F238E27FC236}">
                  <a16:creationId xmlns:a16="http://schemas.microsoft.com/office/drawing/2014/main" id="{E51F494A-6211-AB3A-ABDB-336C55FF81C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13" name="Groupe 112">
            <a:extLst>
              <a:ext uri="{FF2B5EF4-FFF2-40B4-BE49-F238E27FC236}">
                <a16:creationId xmlns:a16="http://schemas.microsoft.com/office/drawing/2014/main" id="{438D4E07-FA8B-79B7-13E7-A0B0D2289037}"/>
              </a:ext>
            </a:extLst>
          </p:cNvPr>
          <p:cNvGrpSpPr/>
          <p:nvPr/>
        </p:nvGrpSpPr>
        <p:grpSpPr>
          <a:xfrm>
            <a:off x="10022782" y="4250450"/>
            <a:ext cx="662576" cy="711834"/>
            <a:chOff x="4045807" y="1130523"/>
            <a:chExt cx="662576" cy="711834"/>
          </a:xfrm>
        </p:grpSpPr>
        <p:grpSp>
          <p:nvGrpSpPr>
            <p:cNvPr id="114" name="Groupe 113">
              <a:extLst>
                <a:ext uri="{FF2B5EF4-FFF2-40B4-BE49-F238E27FC236}">
                  <a16:creationId xmlns:a16="http://schemas.microsoft.com/office/drawing/2014/main" id="{60784AC3-2BF3-9731-1A00-FCAE5ED9FC77}"/>
                </a:ext>
              </a:extLst>
            </p:cNvPr>
            <p:cNvGrpSpPr/>
            <p:nvPr/>
          </p:nvGrpSpPr>
          <p:grpSpPr>
            <a:xfrm>
              <a:off x="4045807" y="1130523"/>
              <a:ext cx="662576" cy="711834"/>
              <a:chOff x="3605481" y="1185813"/>
              <a:chExt cx="662576" cy="711834"/>
            </a:xfrm>
          </p:grpSpPr>
          <p:sp>
            <p:nvSpPr>
              <p:cNvPr id="116" name="Rectangle 115">
                <a:extLst>
                  <a:ext uri="{FF2B5EF4-FFF2-40B4-BE49-F238E27FC236}">
                    <a16:creationId xmlns:a16="http://schemas.microsoft.com/office/drawing/2014/main" id="{A57A49F5-C12B-5FFF-1AF6-EB5CC3BCF6F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17" name="Rectangle 116">
                <a:extLst>
                  <a:ext uri="{FF2B5EF4-FFF2-40B4-BE49-F238E27FC236}">
                    <a16:creationId xmlns:a16="http://schemas.microsoft.com/office/drawing/2014/main" id="{169062E1-14F5-DD94-A8E0-E762D02B66FB}"/>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118" name="Rectangle 117">
                <a:extLst>
                  <a:ext uri="{FF2B5EF4-FFF2-40B4-BE49-F238E27FC236}">
                    <a16:creationId xmlns:a16="http://schemas.microsoft.com/office/drawing/2014/main" id="{ACE430A8-47FE-F8B0-29B4-0258D2E1967C}"/>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115" name="Graphique 114">
              <a:extLst>
                <a:ext uri="{FF2B5EF4-FFF2-40B4-BE49-F238E27FC236}">
                  <a16:creationId xmlns:a16="http://schemas.microsoft.com/office/drawing/2014/main" id="{6B7690F9-A9AA-2DE3-B484-1B014A0A600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2211" y="1263213"/>
              <a:ext cx="429768" cy="429768"/>
            </a:xfrm>
            <a:prstGeom prst="rect">
              <a:avLst/>
            </a:prstGeom>
          </p:spPr>
        </p:pic>
      </p:grpSp>
      <p:grpSp>
        <p:nvGrpSpPr>
          <p:cNvPr id="119" name="Groupe 118">
            <a:extLst>
              <a:ext uri="{FF2B5EF4-FFF2-40B4-BE49-F238E27FC236}">
                <a16:creationId xmlns:a16="http://schemas.microsoft.com/office/drawing/2014/main" id="{F4E21BFA-DE77-0A96-0D19-29C394DE33D6}"/>
              </a:ext>
            </a:extLst>
          </p:cNvPr>
          <p:cNvGrpSpPr/>
          <p:nvPr/>
        </p:nvGrpSpPr>
        <p:grpSpPr>
          <a:xfrm>
            <a:off x="7871127" y="3005418"/>
            <a:ext cx="662576" cy="711834"/>
            <a:chOff x="382127" y="1134698"/>
            <a:chExt cx="662576" cy="711834"/>
          </a:xfrm>
        </p:grpSpPr>
        <p:grpSp>
          <p:nvGrpSpPr>
            <p:cNvPr id="120" name="Groupe 119">
              <a:extLst>
                <a:ext uri="{FF2B5EF4-FFF2-40B4-BE49-F238E27FC236}">
                  <a16:creationId xmlns:a16="http://schemas.microsoft.com/office/drawing/2014/main" id="{E3772407-8F7A-9A98-93F2-8FE9E77A0E8B}"/>
                </a:ext>
              </a:extLst>
            </p:cNvPr>
            <p:cNvGrpSpPr/>
            <p:nvPr/>
          </p:nvGrpSpPr>
          <p:grpSpPr>
            <a:xfrm>
              <a:off x="382127" y="1134698"/>
              <a:ext cx="662576" cy="711834"/>
              <a:chOff x="3605481" y="1185813"/>
              <a:chExt cx="662576" cy="711834"/>
            </a:xfrm>
          </p:grpSpPr>
          <p:sp>
            <p:nvSpPr>
              <p:cNvPr id="122" name="Rectangle 121">
                <a:extLst>
                  <a:ext uri="{FF2B5EF4-FFF2-40B4-BE49-F238E27FC236}">
                    <a16:creationId xmlns:a16="http://schemas.microsoft.com/office/drawing/2014/main" id="{3D290822-04CD-6557-48AD-2E0AF4E4D1E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23" name="Rectangle 122">
                <a:extLst>
                  <a:ext uri="{FF2B5EF4-FFF2-40B4-BE49-F238E27FC236}">
                    <a16:creationId xmlns:a16="http://schemas.microsoft.com/office/drawing/2014/main" id="{63163305-3DDB-162D-42FA-57E05E13C57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t>
                </a:r>
              </a:p>
            </p:txBody>
          </p:sp>
          <p:sp>
            <p:nvSpPr>
              <p:cNvPr id="124" name="Rectangle 123">
                <a:extLst>
                  <a:ext uri="{FF2B5EF4-FFF2-40B4-BE49-F238E27FC236}">
                    <a16:creationId xmlns:a16="http://schemas.microsoft.com/office/drawing/2014/main" id="{BBFD828A-0857-6BD4-946B-1BBBDB640633}"/>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21" name="Graphique 120">
              <a:extLst>
                <a:ext uri="{FF2B5EF4-FFF2-40B4-BE49-F238E27FC236}">
                  <a16:creationId xmlns:a16="http://schemas.microsoft.com/office/drawing/2014/main" id="{A08C1CA1-8058-3916-9F82-B61423F8A66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grpSp>
        <p:nvGrpSpPr>
          <p:cNvPr id="125" name="Groupe 124">
            <a:extLst>
              <a:ext uri="{FF2B5EF4-FFF2-40B4-BE49-F238E27FC236}">
                <a16:creationId xmlns:a16="http://schemas.microsoft.com/office/drawing/2014/main" id="{7E1FC555-0FC5-7849-4E74-51961D3C4496}"/>
              </a:ext>
            </a:extLst>
          </p:cNvPr>
          <p:cNvGrpSpPr/>
          <p:nvPr/>
        </p:nvGrpSpPr>
        <p:grpSpPr>
          <a:xfrm>
            <a:off x="10027100" y="3013736"/>
            <a:ext cx="662576" cy="711834"/>
            <a:chOff x="382127" y="1134698"/>
            <a:chExt cx="662576" cy="711834"/>
          </a:xfrm>
        </p:grpSpPr>
        <p:grpSp>
          <p:nvGrpSpPr>
            <p:cNvPr id="126" name="Groupe 125">
              <a:extLst>
                <a:ext uri="{FF2B5EF4-FFF2-40B4-BE49-F238E27FC236}">
                  <a16:creationId xmlns:a16="http://schemas.microsoft.com/office/drawing/2014/main" id="{D0AE51B6-E62B-A767-46F8-F81E2FF90B0D}"/>
                </a:ext>
              </a:extLst>
            </p:cNvPr>
            <p:cNvGrpSpPr/>
            <p:nvPr/>
          </p:nvGrpSpPr>
          <p:grpSpPr>
            <a:xfrm>
              <a:off x="382127" y="1134698"/>
              <a:ext cx="662576" cy="711834"/>
              <a:chOff x="3605481" y="1185813"/>
              <a:chExt cx="662576" cy="711834"/>
            </a:xfrm>
          </p:grpSpPr>
          <p:sp>
            <p:nvSpPr>
              <p:cNvPr id="128" name="Rectangle 127">
                <a:extLst>
                  <a:ext uri="{FF2B5EF4-FFF2-40B4-BE49-F238E27FC236}">
                    <a16:creationId xmlns:a16="http://schemas.microsoft.com/office/drawing/2014/main" id="{508554E2-A382-E8AA-641B-5914F6F7C22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29" name="Rectangle 128">
                <a:extLst>
                  <a:ext uri="{FF2B5EF4-FFF2-40B4-BE49-F238E27FC236}">
                    <a16:creationId xmlns:a16="http://schemas.microsoft.com/office/drawing/2014/main" id="{D85AEA8D-4F54-0C6D-9CC5-E94B74FECB50}"/>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130" name="Rectangle 129">
                <a:extLst>
                  <a:ext uri="{FF2B5EF4-FFF2-40B4-BE49-F238E27FC236}">
                    <a16:creationId xmlns:a16="http://schemas.microsoft.com/office/drawing/2014/main" id="{40A3ED1C-9008-E221-B8F2-472BDCD43F69}"/>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27" name="Graphique 126">
              <a:extLst>
                <a:ext uri="{FF2B5EF4-FFF2-40B4-BE49-F238E27FC236}">
                  <a16:creationId xmlns:a16="http://schemas.microsoft.com/office/drawing/2014/main" id="{0B2A5E80-6D35-8CA0-FB4A-DD8F69EB0E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9588" y="1267388"/>
              <a:ext cx="457200" cy="457200"/>
            </a:xfrm>
            <a:prstGeom prst="rect">
              <a:avLst/>
            </a:prstGeom>
          </p:spPr>
        </p:pic>
      </p:grpSp>
      <p:sp>
        <p:nvSpPr>
          <p:cNvPr id="9" name="Espace réservé du texte 14">
            <a:extLst>
              <a:ext uri="{FF2B5EF4-FFF2-40B4-BE49-F238E27FC236}">
                <a16:creationId xmlns:a16="http://schemas.microsoft.com/office/drawing/2014/main" id="{150F716B-8FA5-80D4-FF5D-AEC5D19A1709}"/>
              </a:ext>
            </a:extLst>
          </p:cNvPr>
          <p:cNvSpPr txBox="1">
            <a:spLocks/>
          </p:cNvSpPr>
          <p:nvPr/>
        </p:nvSpPr>
        <p:spPr bwMode="invGray">
          <a:xfrm>
            <a:off x="6096000" y="5475784"/>
            <a:ext cx="5547360" cy="731520"/>
          </a:xfrm>
          <a:prstGeom prst="rect">
            <a:avLst/>
          </a:prstGeom>
        </p:spPr>
        <p:txBody>
          <a:bodyPr vert="horz" lIns="91440" tIns="45720" rIns="91440" bIns="45720" rtlCol="0" anchor="ctr">
            <a:noAutofit/>
          </a:bodyPr>
          <a:lstStyle>
            <a:lvl1pPr marL="0" indent="0" algn="ctr" defTabSz="914400" rtl="0" eaLnBrk="1" latinLnBrk="0" hangingPunct="1">
              <a:lnSpc>
                <a:spcPct val="100000"/>
              </a:lnSpc>
              <a:spcBef>
                <a:spcPts val="0"/>
              </a:spcBef>
              <a:spcAft>
                <a:spcPts val="400"/>
              </a:spcAft>
              <a:buFont typeface="Arial" panose="020B0604020202020204" pitchFamily="34" charset="0"/>
              <a:buNone/>
              <a:defRPr sz="1867" kern="1200">
                <a:solidFill>
                  <a:schemeClr val="tx1"/>
                </a:solidFill>
                <a:latin typeface="+mj-lt"/>
                <a:ea typeface="+mn-ea"/>
                <a:cs typeface="+mn-cs"/>
              </a:defRPr>
            </a:lvl1pPr>
            <a:lvl2pPr marL="432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2pPr>
            <a:lvl3pPr marL="648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rgbClr val="000000"/>
                </a:solidFill>
                <a:latin typeface="Montserrat" panose="00000500000000000000" pitchFamily="2" charset="0"/>
                <a:ea typeface="+mn-ea"/>
                <a:cs typeface="+mn-cs"/>
              </a:defRPr>
            </a:lvl3pPr>
            <a:lvl4pPr marL="864000" indent="-2160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4pPr>
            <a:lvl5pPr marL="2057400" indent="-228600"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spc="0" dirty="0">
                <a:effectLst/>
                <a:latin typeface="+mn-lt"/>
                <a:ea typeface="Times New Roman" panose="02020603050405020304" pitchFamily="18" charset="0"/>
                <a:cs typeface="Times New Roman" panose="02020603050405020304" pitchFamily="18" charset="0"/>
              </a:rPr>
              <a:t>Ping between nodes and witnesses must be enabled</a:t>
            </a:r>
            <a:endParaRPr lang="fr-FR" sz="1400" dirty="0">
              <a:effectLst/>
              <a:latin typeface="+mn-lt"/>
              <a:ea typeface="Times New Roman" panose="02020603050405020304" pitchFamily="18" charset="0"/>
              <a:cs typeface="Times New Roman" panose="02020603050405020304" pitchFamily="18" charset="0"/>
            </a:endParaRPr>
          </a:p>
        </p:txBody>
      </p:sp>
      <p:pic>
        <p:nvPicPr>
          <p:cNvPr id="5" name="checkers-16">
            <a:hlinkClick r:id="" action="ppaction://media"/>
            <a:extLst>
              <a:ext uri="{FF2B5EF4-FFF2-40B4-BE49-F238E27FC236}">
                <a16:creationId xmlns:a16="http://schemas.microsoft.com/office/drawing/2014/main" id="{FD1F6010-A6DD-5957-5C82-96DB4EEB47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402638" y="6370637"/>
            <a:ext cx="487363" cy="487363"/>
          </a:xfrm>
          <a:prstGeom prst="rect">
            <a:avLst/>
          </a:prstGeom>
        </p:spPr>
      </p:pic>
    </p:spTree>
    <p:extLst>
      <p:ext uri="{BB962C8B-B14F-4D97-AF65-F5344CB8AC3E}">
        <p14:creationId xmlns:p14="http://schemas.microsoft.com/office/powerpoint/2010/main" val="1472748197"/>
      </p:ext>
    </p:extLst>
  </p:cSld>
  <p:clrMapOvr>
    <a:masterClrMapping/>
  </p:clrMapOvr>
  <mc:AlternateContent xmlns:mc="http://schemas.openxmlformats.org/markup-compatibility/2006" xmlns:p14="http://schemas.microsoft.com/office/powerpoint/2010/main">
    <mc:Choice Requires="p14">
      <p:transition spd="slow" p14:dur="2000" advClick="0" advTm="85000"/>
    </mc:Choice>
    <mc:Fallback xmlns="">
      <p:transition spd="slow" advClick="0" advTm="8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37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05C1615F-27D5-4EA1-B1F2-AAAC9CFF7BF8}"/>
              </a:ext>
            </a:extLst>
          </p:cNvPr>
          <p:cNvSpPr>
            <a:spLocks noGrp="1"/>
          </p:cNvSpPr>
          <p:nvPr>
            <p:ph type="title"/>
          </p:nvPr>
        </p:nvSpPr>
        <p:spPr/>
        <p:txBody>
          <a:bodyPr/>
          <a:lstStyle/>
          <a:p>
            <a:r>
              <a:rPr lang="en-GB" dirty="0"/>
              <a:t>Splitbrain check</a:t>
            </a:r>
          </a:p>
        </p:txBody>
      </p:sp>
      <p:sp>
        <p:nvSpPr>
          <p:cNvPr id="7" name="Espace réservé du texte 6">
            <a:extLst>
              <a:ext uri="{FF2B5EF4-FFF2-40B4-BE49-F238E27FC236}">
                <a16:creationId xmlns:a16="http://schemas.microsoft.com/office/drawing/2014/main" id="{65F5B6A6-2A34-4092-982A-DD350272D7F8}"/>
              </a:ext>
            </a:extLst>
          </p:cNvPr>
          <p:cNvSpPr>
            <a:spLocks noGrp="1"/>
          </p:cNvSpPr>
          <p:nvPr>
            <p:ph type="body" sz="quarter" idx="10"/>
          </p:nvPr>
        </p:nvSpPr>
        <p:spPr/>
        <p:txBody>
          <a:bodyPr/>
          <a:lstStyle/>
          <a:p>
            <a:r>
              <a:rPr lang="en-GB" dirty="0" err="1"/>
              <a:t>splitbraincheck</a:t>
            </a:r>
            <a:r>
              <a:rPr lang="en-GB" dirty="0"/>
              <a:t> – WAIT checker</a:t>
            </a:r>
          </a:p>
        </p:txBody>
      </p:sp>
      <p:sp>
        <p:nvSpPr>
          <p:cNvPr id="27" name="Espace réservé du contenu 33">
            <a:extLst>
              <a:ext uri="{FF2B5EF4-FFF2-40B4-BE49-F238E27FC236}">
                <a16:creationId xmlns:a16="http://schemas.microsoft.com/office/drawing/2014/main" id="{86E638AF-C9B0-4AA1-96CF-D67325EBA6E0}"/>
              </a:ext>
            </a:extLst>
          </p:cNvPr>
          <p:cNvSpPr txBox="1">
            <a:spLocks/>
          </p:cNvSpPr>
          <p:nvPr/>
        </p:nvSpPr>
        <p:spPr bwMode="gray">
          <a:xfrm>
            <a:off x="2593612" y="2771855"/>
            <a:ext cx="6989659" cy="2775452"/>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splitbrain</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ident</a:t>
            </a:r>
            <a:r>
              <a:rPr lang="fr-FR" sz="1200" dirty="0">
                <a:solidFill>
                  <a:schemeClr val="tx1">
                    <a:lumMod val="75000"/>
                    <a:lumOff val="25000"/>
                  </a:schemeClr>
                </a:solidFill>
                <a:latin typeface="+mn-lt"/>
              </a:rPr>
              <a:t>="</a:t>
            </a:r>
            <a:r>
              <a:rPr lang="fr-FR" sz="1200" dirty="0" err="1">
                <a:solidFill>
                  <a:srgbClr val="FF6D43"/>
                </a:solidFill>
                <a:latin typeface="+mn-lt"/>
              </a:rPr>
              <a:t>witness</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exec</a:t>
            </a:r>
            <a:r>
              <a:rPr lang="fr-FR" sz="1200" dirty="0">
                <a:solidFill>
                  <a:schemeClr val="tx1">
                    <a:lumMod val="75000"/>
                    <a:lumOff val="25000"/>
                  </a:schemeClr>
                </a:solidFill>
                <a:latin typeface="+mn-lt"/>
              </a:rPr>
              <a:t>="</a:t>
            </a:r>
            <a:r>
              <a:rPr lang="fr-FR" sz="1200" dirty="0">
                <a:solidFill>
                  <a:srgbClr val="FF6D43"/>
                </a:solidFill>
                <a:latin typeface="+mn-lt"/>
              </a:rPr>
              <a:t>ping</a:t>
            </a:r>
            <a:r>
              <a:rPr lang="fr-FR" sz="1200" dirty="0">
                <a:solidFill>
                  <a:schemeClr val="tx1">
                    <a:lumMod val="75000"/>
                    <a:lumOff val="25000"/>
                  </a:schemeClr>
                </a:solidFill>
                <a:latin typeface="+mn-lt"/>
              </a:rPr>
              <a:t>" arg="</a:t>
            </a:r>
            <a:r>
              <a:rPr lang="fr-FR" sz="1200" dirty="0">
                <a:solidFill>
                  <a:srgbClr val="FF6D43"/>
                </a:solidFill>
                <a:latin typeface="+mn-lt"/>
              </a:rPr>
              <a:t>172.24.199.53   172.24.197.31</a:t>
            </a:r>
            <a:r>
              <a:rPr lang="fr-FR" sz="1200" dirty="0">
                <a:solidFill>
                  <a:schemeClr val="tx1">
                    <a:lumMod val="75000"/>
                    <a:lumOff val="25000"/>
                  </a:schemeClr>
                </a:solidFill>
                <a:latin typeface="+mn-lt"/>
              </a:rPr>
              <a:t>" </a:t>
            </a:r>
            <a:r>
              <a:rPr lang="en-US" sz="1200" dirty="0">
                <a:solidFill>
                  <a:schemeClr val="tx1">
                    <a:lumMod val="75000"/>
                    <a:lumOff val="25000"/>
                  </a:schemeClr>
                </a:solidFill>
                <a:latin typeface="+mn-lt"/>
              </a:rPr>
              <a:t>[when=“</a:t>
            </a:r>
            <a:r>
              <a:rPr lang="en-US" sz="1200" dirty="0">
                <a:solidFill>
                  <a:srgbClr val="FF6D43"/>
                </a:solidFill>
                <a:latin typeface="+mn-lt"/>
              </a:rPr>
              <a:t>pre</a:t>
            </a:r>
            <a:r>
              <a:rPr lang="en-US" sz="1200" dirty="0">
                <a:solidFill>
                  <a:schemeClr val="tx1">
                    <a:lumMod val="75000"/>
                    <a:lumOff val="25000"/>
                  </a:schemeClr>
                </a:solidFill>
                <a:latin typeface="+mn-lt"/>
              </a:rPr>
              <a:t>"]</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&lt;/check&gt;</a:t>
            </a:r>
          </a:p>
        </p:txBody>
      </p:sp>
      <p:sp>
        <p:nvSpPr>
          <p:cNvPr id="28" name="Légende : encadrée 27">
            <a:extLst>
              <a:ext uri="{FF2B5EF4-FFF2-40B4-BE49-F238E27FC236}">
                <a16:creationId xmlns:a16="http://schemas.microsoft.com/office/drawing/2014/main" id="{B8C4587C-4136-4505-AC11-779E4FFAC18A}"/>
              </a:ext>
            </a:extLst>
          </p:cNvPr>
          <p:cNvSpPr/>
          <p:nvPr/>
        </p:nvSpPr>
        <p:spPr>
          <a:xfrm>
            <a:off x="3381928" y="1621413"/>
            <a:ext cx="4793884" cy="804487"/>
          </a:xfrm>
          <a:prstGeom prst="borderCallout1">
            <a:avLst>
              <a:gd name="adj1" fmla="val 110855"/>
              <a:gd name="adj2" fmla="val 30654"/>
              <a:gd name="adj3" fmla="val 159802"/>
              <a:gd name="adj4" fmla="val 2671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err="1">
                <a:solidFill>
                  <a:schemeClr val="tx1"/>
                </a:solidFill>
                <a:cs typeface="Courier New" pitchFamily="49" charset="0"/>
              </a:rPr>
              <a:t>splitbrain.</a:t>
            </a:r>
            <a:r>
              <a:rPr lang="en-US" sz="1200" i="1" kern="0" dirty="0" err="1">
                <a:solidFill>
                  <a:srgbClr val="FF6D43"/>
                </a:solidFill>
                <a:cs typeface="Courier New" pitchFamily="49" charset="0"/>
              </a:rPr>
              <a:t>witness</a:t>
            </a:r>
            <a:r>
              <a:rPr lang="en-US" sz="1200" i="1" kern="0" dirty="0">
                <a:solidFill>
                  <a:schemeClr val="tx1"/>
                </a:solidFill>
                <a:cs typeface="Courier New" pitchFamily="49" charset="0"/>
              </a:rPr>
              <a:t> </a:t>
            </a:r>
            <a:r>
              <a:rPr lang="en-US" sz="1200" kern="0" dirty="0">
                <a:solidFill>
                  <a:schemeClr val="tx1"/>
                </a:solidFill>
                <a:cs typeface="Courier New" pitchFamily="49" charset="0"/>
              </a:rPr>
              <a:t>and </a:t>
            </a:r>
            <a:r>
              <a:rPr lang="en-US" sz="1200" i="1" kern="0" dirty="0" err="1">
                <a:solidFill>
                  <a:schemeClr val="tx1"/>
                </a:solidFill>
                <a:cs typeface="Courier New" pitchFamily="49" charset="0"/>
              </a:rPr>
              <a:t>splitbrain.uptodate</a:t>
            </a:r>
            <a:endParaRPr lang="en-US" sz="1200" i="1" kern="0" dirty="0">
              <a:solidFill>
                <a:schemeClr val="tx1"/>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i="1" kern="0" dirty="0">
                <a:solidFill>
                  <a:schemeClr val="tx1"/>
                </a:solidFill>
                <a:cs typeface="Courier New" pitchFamily="49" charset="0"/>
              </a:rPr>
              <a:t>wait</a:t>
            </a:r>
            <a:r>
              <a:rPr lang="en-US" sz="1200" kern="0" dirty="0">
                <a:solidFill>
                  <a:schemeClr val="tx1"/>
                </a:solidFill>
                <a:cs typeface="Courier New" pitchFamily="49" charset="0"/>
              </a:rPr>
              <a:t> by predefined failover rule </a:t>
            </a:r>
            <a:r>
              <a:rPr lang="en-US" sz="1200" b="1" i="1" dirty="0" err="1">
                <a:solidFill>
                  <a:schemeClr val="tx1"/>
                </a:solidFill>
                <a:latin typeface="+mn-lt"/>
                <a:cs typeface="Courier New" pitchFamily="49" charset="0"/>
              </a:rPr>
              <a:t>splitbrain_failure</a:t>
            </a:r>
            <a:endParaRPr lang="en-US" sz="1200" b="1" i="1" dirty="0">
              <a:solidFill>
                <a:schemeClr val="tx1"/>
              </a:solidFill>
            </a:endParaRPr>
          </a:p>
        </p:txBody>
      </p:sp>
      <p:sp>
        <p:nvSpPr>
          <p:cNvPr id="30" name="Légende : encadrée 29">
            <a:extLst>
              <a:ext uri="{FF2B5EF4-FFF2-40B4-BE49-F238E27FC236}">
                <a16:creationId xmlns:a16="http://schemas.microsoft.com/office/drawing/2014/main" id="{C012E9BB-82EF-4825-846D-47D45F884FB6}"/>
              </a:ext>
            </a:extLst>
          </p:cNvPr>
          <p:cNvSpPr/>
          <p:nvPr/>
        </p:nvSpPr>
        <p:spPr>
          <a:xfrm>
            <a:off x="4448550" y="3963055"/>
            <a:ext cx="2323807" cy="630247"/>
          </a:xfrm>
          <a:prstGeom prst="borderCallout1">
            <a:avLst>
              <a:gd name="adj1" fmla="val -16556"/>
              <a:gd name="adj2" fmla="val 54809"/>
              <a:gd name="adj3" fmla="val -92291"/>
              <a:gd name="adj4" fmla="val 5166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Pings the witness address</a:t>
            </a:r>
          </a:p>
        </p:txBody>
      </p:sp>
      <p:sp>
        <p:nvSpPr>
          <p:cNvPr id="2" name="Légende : encadrée 1">
            <a:extLst>
              <a:ext uri="{FF2B5EF4-FFF2-40B4-BE49-F238E27FC236}">
                <a16:creationId xmlns:a16="http://schemas.microsoft.com/office/drawing/2014/main" id="{07CE6E31-7E62-9234-7471-D3185AED3359}"/>
              </a:ext>
            </a:extLst>
          </p:cNvPr>
          <p:cNvSpPr/>
          <p:nvPr/>
        </p:nvSpPr>
        <p:spPr>
          <a:xfrm>
            <a:off x="6922809" y="3963054"/>
            <a:ext cx="1821141" cy="630247"/>
          </a:xfrm>
          <a:prstGeom prst="borderCallout1">
            <a:avLst>
              <a:gd name="adj1" fmla="val -12289"/>
              <a:gd name="adj2" fmla="val 44007"/>
              <a:gd name="adj3" fmla="val -106515"/>
              <a:gd name="adj4" fmla="val 1665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One or more witness address/name</a:t>
            </a:r>
          </a:p>
        </p:txBody>
      </p:sp>
      <p:pic>
        <p:nvPicPr>
          <p:cNvPr id="8" name="checkers-17">
            <a:hlinkClick r:id="" action="ppaction://media"/>
            <a:extLst>
              <a:ext uri="{FF2B5EF4-FFF2-40B4-BE49-F238E27FC236}">
                <a16:creationId xmlns:a16="http://schemas.microsoft.com/office/drawing/2014/main" id="{5A11D468-AE62-CB3B-5F7D-57BD1D1B52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27898" y="6370637"/>
            <a:ext cx="487363" cy="487363"/>
          </a:xfrm>
          <a:prstGeom prst="rect">
            <a:avLst/>
          </a:prstGeom>
        </p:spPr>
      </p:pic>
    </p:spTree>
    <p:extLst>
      <p:ext uri="{BB962C8B-B14F-4D97-AF65-F5344CB8AC3E}">
        <p14:creationId xmlns:p14="http://schemas.microsoft.com/office/powerpoint/2010/main" val="1664816505"/>
      </p:ext>
    </p:extLst>
  </p:cSld>
  <p:clrMapOvr>
    <a:masterClrMapping/>
  </p:clrMapOvr>
  <mc:AlternateContent xmlns:mc="http://schemas.openxmlformats.org/markup-compatibility/2006" xmlns:p14="http://schemas.microsoft.com/office/powerpoint/2010/main">
    <mc:Choice Requires="p14">
      <p:transition spd="slow" p14:dur="2000" advClick="0" advTm="47000"/>
    </mc:Choice>
    <mc:Fallback xmlns="">
      <p:transition spd="slow" advClick="0" advTm="4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68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831558AA-0B42-14E8-9E43-DCAF25ADAB5B}"/>
              </a:ext>
            </a:extLst>
          </p:cNvPr>
          <p:cNvSpPr>
            <a:spLocks noGrp="1"/>
          </p:cNvSpPr>
          <p:nvPr>
            <p:ph type="body" sz="quarter" idx="10"/>
          </p:nvPr>
        </p:nvSpPr>
        <p:spPr/>
        <p:txBody>
          <a:bodyPr/>
          <a:lstStyle/>
          <a:p>
            <a:r>
              <a:rPr lang="fr-FR" dirty="0" err="1"/>
              <a:t>tcp</a:t>
            </a:r>
            <a:r>
              <a:rPr lang="fr-FR" dirty="0"/>
              <a:t>, ping, module checkers</a:t>
            </a:r>
          </a:p>
          <a:p>
            <a:endParaRPr lang="fr-FR" dirty="0"/>
          </a:p>
        </p:txBody>
      </p:sp>
      <p:sp>
        <p:nvSpPr>
          <p:cNvPr id="3" name="Espace réservé du texte 2">
            <a:extLst>
              <a:ext uri="{FF2B5EF4-FFF2-40B4-BE49-F238E27FC236}">
                <a16:creationId xmlns:a16="http://schemas.microsoft.com/office/drawing/2014/main" id="{2B61BEAC-8AF7-C602-DEBC-A4DC1794386E}"/>
              </a:ext>
            </a:extLst>
          </p:cNvPr>
          <p:cNvSpPr>
            <a:spLocks noGrp="1"/>
          </p:cNvSpPr>
          <p:nvPr>
            <p:ph type="body" sz="quarter" idx="16"/>
          </p:nvPr>
        </p:nvSpPr>
        <p:spPr/>
        <p:txBody>
          <a:bodyPr/>
          <a:lstStyle/>
          <a:p>
            <a:endParaRPr lang="fr-FR"/>
          </a:p>
        </p:txBody>
      </p:sp>
      <p:pic>
        <p:nvPicPr>
          <p:cNvPr id="4" name="checkers-18">
            <a:hlinkClick r:id="" action="ppaction://media"/>
            <a:extLst>
              <a:ext uri="{FF2B5EF4-FFF2-40B4-BE49-F238E27FC236}">
                <a16:creationId xmlns:a16="http://schemas.microsoft.com/office/drawing/2014/main" id="{6AE9C352-514A-606A-0BAB-EB7F930A53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02846" y="6228350"/>
            <a:ext cx="487363" cy="487363"/>
          </a:xfrm>
          <a:prstGeom prst="rect">
            <a:avLst/>
          </a:prstGeom>
        </p:spPr>
      </p:pic>
    </p:spTree>
    <p:extLst>
      <p:ext uri="{BB962C8B-B14F-4D97-AF65-F5344CB8AC3E}">
        <p14:creationId xmlns:p14="http://schemas.microsoft.com/office/powerpoint/2010/main" val="369374337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fr-FR" dirty="0"/>
              <a:t>TCP </a:t>
            </a:r>
            <a:r>
              <a:rPr lang="fr-FR" dirty="0" err="1"/>
              <a:t>connection</a:t>
            </a:r>
            <a:r>
              <a:rPr lang="fr-FR" dirty="0"/>
              <a:t> check to the application </a:t>
            </a:r>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a:xfrm>
            <a:off x="316799" y="830931"/>
            <a:ext cx="11484000" cy="307777"/>
          </a:xfrm>
        </p:spPr>
        <p:txBody>
          <a:bodyPr/>
          <a:lstStyle/>
          <a:p>
            <a:r>
              <a:rPr lang="en-GB" sz="1400" dirty="0" err="1"/>
              <a:t>tcpcheck</a:t>
            </a:r>
            <a:r>
              <a:rPr lang="en-GB" sz="1400" dirty="0"/>
              <a:t> – RESTART checker</a:t>
            </a:r>
          </a:p>
        </p:txBody>
      </p:sp>
      <p:sp>
        <p:nvSpPr>
          <p:cNvPr id="13" name="Légende : encadrée 12">
            <a:extLst>
              <a:ext uri="{FF2B5EF4-FFF2-40B4-BE49-F238E27FC236}">
                <a16:creationId xmlns:a16="http://schemas.microsoft.com/office/drawing/2014/main" id="{8BB825FF-4A09-4881-979C-0B92E0DEC2F9}"/>
              </a:ext>
            </a:extLst>
          </p:cNvPr>
          <p:cNvSpPr/>
          <p:nvPr/>
        </p:nvSpPr>
        <p:spPr>
          <a:xfrm>
            <a:off x="316799" y="1763721"/>
            <a:ext cx="4353813" cy="752577"/>
          </a:xfrm>
          <a:prstGeom prst="borderCallout1">
            <a:avLst>
              <a:gd name="adj1" fmla="val 105391"/>
              <a:gd name="adj2" fmla="val 73019"/>
              <a:gd name="adj3" fmla="val 166989"/>
              <a:gd name="adj4" fmla="val 8708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a:solidFill>
                  <a:schemeClr val="tx1"/>
                </a:solidFill>
                <a:cs typeface="Courier New" pitchFamily="49" charset="0"/>
              </a:rPr>
              <a:t>tcp.</a:t>
            </a:r>
            <a:r>
              <a:rPr lang="en-US" sz="1200" i="1" kern="0" dirty="0">
                <a:solidFill>
                  <a:schemeClr val="accent1"/>
                </a:solidFill>
                <a:cs typeface="Courier New" pitchFamily="49" charset="0"/>
              </a:rPr>
              <a:t>Web_80</a:t>
            </a:r>
            <a:endParaRPr lang="en-US" sz="1200" i="1" kern="0" dirty="0">
              <a:solidFill>
                <a:srgbClr val="FF6D43"/>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kern="0" dirty="0">
                <a:solidFill>
                  <a:srgbClr val="FF6D43"/>
                </a:solidFill>
                <a:cs typeface="Courier New" pitchFamily="49" charset="0"/>
              </a:rPr>
              <a:t>restart</a:t>
            </a:r>
            <a:r>
              <a:rPr lang="en-US" sz="1200" kern="0" dirty="0">
                <a:solidFill>
                  <a:schemeClr val="tx1"/>
                </a:solidFill>
                <a:cs typeface="Courier New" pitchFamily="49" charset="0"/>
              </a:rPr>
              <a:t> by generated failover rule </a:t>
            </a:r>
            <a:r>
              <a:rPr lang="en-US" sz="1200" b="1" i="1" kern="0" dirty="0">
                <a:solidFill>
                  <a:schemeClr val="tx1"/>
                </a:solidFill>
                <a:cs typeface="Courier New" pitchFamily="49" charset="0"/>
              </a:rPr>
              <a:t>t</a:t>
            </a:r>
            <a:r>
              <a:rPr lang="en-US" sz="1200" b="1" i="1" dirty="0">
                <a:solidFill>
                  <a:schemeClr val="tx1"/>
                </a:solidFill>
                <a:latin typeface="+mn-lt"/>
                <a:cs typeface="Courier New" pitchFamily="49" charset="0"/>
              </a:rPr>
              <a:t>_</a:t>
            </a:r>
            <a:r>
              <a:rPr lang="en-US" sz="1200" i="1" kern="0" dirty="0">
                <a:solidFill>
                  <a:schemeClr val="accent1"/>
                </a:solidFill>
                <a:cs typeface="Courier New" pitchFamily="49" charset="0"/>
              </a:rPr>
              <a:t>Web_80</a:t>
            </a:r>
            <a:endParaRPr lang="en-US" sz="1200" i="1" dirty="0">
              <a:solidFill>
                <a:schemeClr val="accent1"/>
              </a:solidFill>
            </a:endParaRPr>
          </a:p>
          <a:p>
            <a:endParaRPr lang="en-US" sz="1200" baseline="30000" dirty="0">
              <a:solidFill>
                <a:schemeClr val="tx1"/>
              </a:solidFill>
            </a:endParaRPr>
          </a:p>
        </p:txBody>
      </p:sp>
      <p:sp>
        <p:nvSpPr>
          <p:cNvPr id="8" name="Légende : encadrée 7">
            <a:extLst>
              <a:ext uri="{FF2B5EF4-FFF2-40B4-BE49-F238E27FC236}">
                <a16:creationId xmlns:a16="http://schemas.microsoft.com/office/drawing/2014/main" id="{FB6D667A-5DBD-AB22-9C00-FB47A4C817FD}"/>
              </a:ext>
            </a:extLst>
          </p:cNvPr>
          <p:cNvSpPr/>
          <p:nvPr/>
        </p:nvSpPr>
        <p:spPr>
          <a:xfrm>
            <a:off x="4904108" y="2155699"/>
            <a:ext cx="2151116" cy="354907"/>
          </a:xfrm>
          <a:prstGeom prst="borderCallout1">
            <a:avLst>
              <a:gd name="adj1" fmla="val 104005"/>
              <a:gd name="adj2" fmla="val 30054"/>
              <a:gd name="adj3" fmla="val 241458"/>
              <a:gd name="adj4" fmla="val 2207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r>
              <a:rPr lang="en-US" sz="1200" dirty="0">
                <a:solidFill>
                  <a:schemeClr val="tx1"/>
                </a:solidFill>
              </a:rPr>
              <a:t> </a:t>
            </a:r>
            <a:r>
              <a:rPr lang="fr-FR" sz="1200" dirty="0">
                <a:solidFill>
                  <a:schemeClr val="tx1">
                    <a:lumMod val="75000"/>
                    <a:lumOff val="25000"/>
                  </a:schemeClr>
                </a:solidFill>
              </a:rPr>
              <a:t>"</a:t>
            </a:r>
            <a:r>
              <a:rPr lang="fr-FR" sz="1200" dirty="0" err="1">
                <a:solidFill>
                  <a:srgbClr val="FF6D43"/>
                </a:solidFill>
                <a:cs typeface="Courier New" panose="02070309020205020404" pitchFamily="49" charset="0"/>
              </a:rPr>
              <a:t>both</a:t>
            </a:r>
            <a:r>
              <a:rPr lang="fr-FR" sz="1200" dirty="0">
                <a:solidFill>
                  <a:schemeClr val="tx1">
                    <a:lumMod val="75000"/>
                    <a:lumOff val="25000"/>
                  </a:schemeClr>
                </a:solidFill>
              </a:rPr>
              <a:t>"</a:t>
            </a:r>
            <a:r>
              <a:rPr lang="en-US" sz="1200" dirty="0"/>
              <a:t> </a:t>
            </a:r>
            <a:r>
              <a:rPr lang="en-US" sz="1200" dirty="0">
                <a:solidFill>
                  <a:schemeClr val="tx1"/>
                </a:solidFill>
              </a:rPr>
              <a:t>for a farm module</a:t>
            </a:r>
          </a:p>
        </p:txBody>
      </p:sp>
      <p:sp>
        <p:nvSpPr>
          <p:cNvPr id="9" name="Légende : encadrée 8">
            <a:extLst>
              <a:ext uri="{FF2B5EF4-FFF2-40B4-BE49-F238E27FC236}">
                <a16:creationId xmlns:a16="http://schemas.microsoft.com/office/drawing/2014/main" id="{EE099F4F-9537-7E09-965B-3274E02AFD45}"/>
              </a:ext>
            </a:extLst>
          </p:cNvPr>
          <p:cNvSpPr/>
          <p:nvPr/>
        </p:nvSpPr>
        <p:spPr>
          <a:xfrm>
            <a:off x="4560163" y="4456974"/>
            <a:ext cx="3409462" cy="752577"/>
          </a:xfrm>
          <a:prstGeom prst="borderCallout1">
            <a:avLst>
              <a:gd name="adj1" fmla="val -4464"/>
              <a:gd name="adj2" fmla="val 70966"/>
              <a:gd name="adj3" fmla="val -117683"/>
              <a:gd name="adj4" fmla="val 6509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fr-FR" sz="1200" dirty="0" err="1">
                <a:solidFill>
                  <a:schemeClr val="tx1"/>
                </a:solidFill>
              </a:rPr>
              <a:t>Interval</a:t>
            </a:r>
            <a:r>
              <a:rPr lang="fr-FR" sz="1200" dirty="0">
                <a:solidFill>
                  <a:schemeClr val="tx1"/>
                </a:solidFill>
              </a:rPr>
              <a:t>, in seconds, </a:t>
            </a:r>
            <a:r>
              <a:rPr lang="fr-FR" sz="1200" dirty="0" err="1">
                <a:solidFill>
                  <a:schemeClr val="tx1"/>
                </a:solidFill>
              </a:rPr>
              <a:t>between</a:t>
            </a:r>
            <a:r>
              <a:rPr lang="fr-FR" sz="1200" dirty="0">
                <a:solidFill>
                  <a:schemeClr val="tx1"/>
                </a:solidFill>
              </a:rPr>
              <a:t> 2 tests</a:t>
            </a:r>
          </a:p>
          <a:p>
            <a:pPr marL="171450" indent="-171450">
              <a:lnSpc>
                <a:spcPct val="150000"/>
              </a:lnSpc>
              <a:buFont typeface="Courier New" panose="02070309020205020404" pitchFamily="49" charset="0"/>
              <a:buChar char="o"/>
            </a:pPr>
            <a:r>
              <a:rPr lang="fr-FR" sz="1200" dirty="0">
                <a:solidFill>
                  <a:schemeClr val="tx1"/>
                </a:solidFill>
              </a:rPr>
              <a:t>Timeout, in seconds, for </a:t>
            </a:r>
            <a:r>
              <a:rPr lang="fr-FR" sz="1200" dirty="0" err="1">
                <a:solidFill>
                  <a:schemeClr val="tx1"/>
                </a:solidFill>
              </a:rPr>
              <a:t>error</a:t>
            </a:r>
            <a:r>
              <a:rPr lang="fr-FR" sz="1200" dirty="0">
                <a:solidFill>
                  <a:schemeClr val="tx1"/>
                </a:solidFill>
              </a:rPr>
              <a:t> </a:t>
            </a:r>
            <a:r>
              <a:rPr lang="fr-FR" sz="1200" dirty="0" err="1">
                <a:solidFill>
                  <a:schemeClr val="tx1"/>
                </a:solidFill>
              </a:rPr>
              <a:t>detection</a:t>
            </a:r>
            <a:endParaRPr lang="fr-FR" sz="1200" dirty="0">
              <a:solidFill>
                <a:schemeClr val="tx1"/>
              </a:solidFill>
            </a:endParaRPr>
          </a:p>
        </p:txBody>
      </p:sp>
      <p:sp>
        <p:nvSpPr>
          <p:cNvPr id="14" name="Légende : encadrée 13">
            <a:extLst>
              <a:ext uri="{FF2B5EF4-FFF2-40B4-BE49-F238E27FC236}">
                <a16:creationId xmlns:a16="http://schemas.microsoft.com/office/drawing/2014/main" id="{68E6F8F1-6914-8353-9CE0-00259EA7A867}"/>
              </a:ext>
            </a:extLst>
          </p:cNvPr>
          <p:cNvSpPr/>
          <p:nvPr/>
        </p:nvSpPr>
        <p:spPr>
          <a:xfrm>
            <a:off x="2794417" y="4456973"/>
            <a:ext cx="1349702" cy="752577"/>
          </a:xfrm>
          <a:prstGeom prst="borderCallout1">
            <a:avLst>
              <a:gd name="adj1" fmla="val -4464"/>
              <a:gd name="adj2" fmla="val 70966"/>
              <a:gd name="adj3" fmla="val -126045"/>
              <a:gd name="adj4" fmla="val 15302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200" dirty="0">
                <a:solidFill>
                  <a:schemeClr val="tx1"/>
                </a:solidFill>
              </a:rPr>
              <a:t>IP/port to test</a:t>
            </a:r>
          </a:p>
        </p:txBody>
      </p:sp>
      <p:sp>
        <p:nvSpPr>
          <p:cNvPr id="15" name="Espace réservé du contenu 33">
            <a:extLst>
              <a:ext uri="{FF2B5EF4-FFF2-40B4-BE49-F238E27FC236}">
                <a16:creationId xmlns:a16="http://schemas.microsoft.com/office/drawing/2014/main" id="{5D1B4015-6197-AD42-5B80-DED70A01E875}"/>
              </a:ext>
            </a:extLst>
          </p:cNvPr>
          <p:cNvSpPr txBox="1">
            <a:spLocks/>
          </p:cNvSpPr>
          <p:nvPr/>
        </p:nvSpPr>
        <p:spPr bwMode="gray">
          <a:xfrm>
            <a:off x="2807696" y="2756895"/>
            <a:ext cx="5577974" cy="2775452"/>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tcp</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ident</a:t>
            </a:r>
            <a:r>
              <a:rPr lang="fr-FR" sz="1200" dirty="0">
                <a:solidFill>
                  <a:schemeClr val="tx1">
                    <a:lumMod val="75000"/>
                    <a:lumOff val="25000"/>
                  </a:schemeClr>
                </a:solidFill>
                <a:latin typeface="+mn-lt"/>
              </a:rPr>
              <a:t>="</a:t>
            </a:r>
            <a:r>
              <a:rPr lang="fr-FR" sz="1200" dirty="0">
                <a:solidFill>
                  <a:srgbClr val="FF6D43"/>
                </a:solidFill>
                <a:latin typeface="+mn-lt"/>
              </a:rPr>
              <a:t>Web_80</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when</a:t>
            </a:r>
            <a:r>
              <a:rPr lang="fr-FR" sz="1200" dirty="0">
                <a:solidFill>
                  <a:schemeClr val="tx1">
                    <a:lumMod val="75000"/>
                    <a:lumOff val="25000"/>
                  </a:schemeClr>
                </a:solidFill>
                <a:latin typeface="+mn-lt"/>
              </a:rPr>
              <a:t>="</a:t>
            </a:r>
            <a:r>
              <a:rPr lang="fr-FR" sz="1200" dirty="0" err="1">
                <a:solidFill>
                  <a:srgbClr val="FF6D43"/>
                </a:solidFill>
                <a:latin typeface="+mn-lt"/>
              </a:rPr>
              <a:t>prim</a:t>
            </a:r>
            <a:r>
              <a:rPr lang="fr-FR" sz="1200" dirty="0">
                <a:solidFill>
                  <a:schemeClr val="tx1">
                    <a:lumMod val="75000"/>
                    <a:lumOff val="25000"/>
                  </a:schemeClr>
                </a:solidFill>
                <a:latin typeface="+mn-lt"/>
              </a:rPr>
              <a:t>" [action="</a:t>
            </a:r>
            <a:r>
              <a:rPr lang="fr-FR" sz="1200" dirty="0">
                <a:solidFill>
                  <a:srgbClr val="FF6D43"/>
                </a:solidFill>
                <a:latin typeface="+mn-lt"/>
              </a:rPr>
              <a:t>restart</a:t>
            </a:r>
            <a:r>
              <a:rPr lang="fr-FR" sz="1200" dirty="0">
                <a:solidFill>
                  <a:schemeClr val="tx1">
                    <a:lumMod val="75000"/>
                    <a:lumOff val="25000"/>
                  </a:schemeClr>
                </a:solidFill>
                <a:latin typeface="+mn-lt"/>
              </a:rPr>
              <a:t>" ] &gt;</a:t>
            </a:r>
          </a:p>
          <a:p>
            <a:pPr marL="0" indent="0">
              <a:buNone/>
            </a:pPr>
            <a:r>
              <a:rPr lang="fr-FR" sz="1200" dirty="0">
                <a:solidFill>
                  <a:schemeClr val="tx1">
                    <a:lumMod val="75000"/>
                    <a:lumOff val="25000"/>
                  </a:schemeClr>
                </a:solidFill>
                <a:latin typeface="+mn-lt"/>
              </a:rPr>
              <a:t>    &lt;to </a:t>
            </a:r>
            <a:r>
              <a:rPr lang="fr-FR" sz="1200" dirty="0" err="1">
                <a:solidFill>
                  <a:schemeClr val="tx1">
                    <a:lumMod val="75000"/>
                    <a:lumOff val="25000"/>
                  </a:schemeClr>
                </a:solidFill>
                <a:latin typeface="+mn-lt"/>
              </a:rPr>
              <a:t>addr</a:t>
            </a:r>
            <a:r>
              <a:rPr lang="fr-FR"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172.24.199.100</a:t>
            </a:r>
            <a:r>
              <a:rPr lang="fr-FR" sz="1200" dirty="0">
                <a:solidFill>
                  <a:schemeClr val="tx1">
                    <a:lumMod val="75000"/>
                    <a:lumOff val="25000"/>
                  </a:schemeClr>
                </a:solidFill>
                <a:latin typeface="+mn-lt"/>
              </a:rPr>
              <a:t>" port="</a:t>
            </a:r>
            <a:r>
              <a:rPr lang="fr-FR" sz="1200" dirty="0">
                <a:solidFill>
                  <a:srgbClr val="FF6D43"/>
                </a:solidFill>
                <a:latin typeface="+mn-lt"/>
              </a:rPr>
              <a:t>80</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interval</a:t>
            </a:r>
            <a:r>
              <a:rPr lang="fr-FR" sz="1200" dirty="0">
                <a:solidFill>
                  <a:schemeClr val="tx1">
                    <a:lumMod val="75000"/>
                    <a:lumOff val="25000"/>
                  </a:schemeClr>
                </a:solidFill>
                <a:latin typeface="+mn-lt"/>
              </a:rPr>
              <a:t>="</a:t>
            </a:r>
            <a:r>
              <a:rPr lang="fr-FR" sz="1200" dirty="0">
                <a:solidFill>
                  <a:srgbClr val="FF6D43"/>
                </a:solidFill>
                <a:latin typeface="+mn-lt"/>
              </a:rPr>
              <a:t>10</a:t>
            </a:r>
            <a:r>
              <a:rPr lang="fr-FR" sz="1200" dirty="0">
                <a:solidFill>
                  <a:schemeClr val="tx1">
                    <a:lumMod val="75000"/>
                    <a:lumOff val="25000"/>
                  </a:schemeClr>
                </a:solidFill>
                <a:latin typeface="+mn-lt"/>
              </a:rPr>
              <a:t>"] [timeout="</a:t>
            </a:r>
            <a:r>
              <a:rPr lang="fr-FR" sz="1200" dirty="0">
                <a:solidFill>
                  <a:srgbClr val="FF6D43"/>
                </a:solidFill>
                <a:latin typeface="+mn-lt"/>
              </a:rPr>
              <a:t>5</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tcp</a:t>
            </a:r>
            <a:r>
              <a:rPr lang="fr-FR" sz="1200" dirty="0">
                <a:solidFill>
                  <a:schemeClr val="tx1">
                    <a:lumMod val="75000"/>
                    <a:lumOff val="25000"/>
                  </a:schemeClr>
                </a:solidFill>
                <a:latin typeface="+mn-lt"/>
              </a:rPr>
              <a:t>&gt;</a:t>
            </a:r>
          </a:p>
          <a:p>
            <a:pPr marL="0" indent="0">
              <a:buNone/>
            </a:pPr>
            <a:r>
              <a:rPr lang="en-US" sz="1200" dirty="0">
                <a:solidFill>
                  <a:srgbClr val="FF6D43"/>
                </a:solidFill>
                <a:latin typeface="+mn-lt"/>
                <a:cs typeface="Courier New" panose="02070309020205020404" pitchFamily="49" charset="0"/>
              </a:rPr>
              <a:t>  &lt;!-- As many &lt;</a:t>
            </a:r>
            <a:r>
              <a:rPr lang="en-US" sz="1200" dirty="0" err="1">
                <a:solidFill>
                  <a:srgbClr val="FF6D43"/>
                </a:solidFill>
                <a:latin typeface="+mn-lt"/>
                <a:cs typeface="Courier New" panose="02070309020205020404" pitchFamily="49" charset="0"/>
              </a:rPr>
              <a:t>tcp</a:t>
            </a:r>
            <a:r>
              <a:rPr lang="en-US" sz="1200" dirty="0">
                <a:solidFill>
                  <a:srgbClr val="FF6D43"/>
                </a:solidFill>
                <a:latin typeface="+mn-lt"/>
                <a:cs typeface="Courier New" panose="02070309020205020404" pitchFamily="49" charset="0"/>
              </a:rPr>
              <a:t>&gt; as TCP connections to test --&gt;</a:t>
            </a:r>
          </a:p>
          <a:p>
            <a:pPr marL="0" indent="0">
              <a:buNone/>
            </a:pPr>
            <a:r>
              <a:rPr lang="fr-FR" sz="1200" dirty="0">
                <a:solidFill>
                  <a:schemeClr val="tx1">
                    <a:lumMod val="75000"/>
                    <a:lumOff val="25000"/>
                  </a:schemeClr>
                </a:solidFill>
                <a:latin typeface="+mn-lt"/>
              </a:rPr>
              <a:t>&lt;/check&gt;</a:t>
            </a:r>
          </a:p>
        </p:txBody>
      </p:sp>
      <p:sp>
        <p:nvSpPr>
          <p:cNvPr id="16" name="Légende : encadrée 15">
            <a:extLst>
              <a:ext uri="{FF2B5EF4-FFF2-40B4-BE49-F238E27FC236}">
                <a16:creationId xmlns:a16="http://schemas.microsoft.com/office/drawing/2014/main" id="{2BBB07DF-15B9-D1C6-6068-A2E3E3C612CD}"/>
              </a:ext>
            </a:extLst>
          </p:cNvPr>
          <p:cNvSpPr/>
          <p:nvPr/>
        </p:nvSpPr>
        <p:spPr>
          <a:xfrm>
            <a:off x="7368172" y="1639675"/>
            <a:ext cx="3999075" cy="876409"/>
          </a:xfrm>
          <a:prstGeom prst="borderCallout1">
            <a:avLst>
              <a:gd name="adj1" fmla="val 104604"/>
              <a:gd name="adj2" fmla="val 15871"/>
              <a:gd name="adj3" fmla="val 160967"/>
              <a:gd name="adj4" fmla="val -1596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rPr>
              <a:t>Action: </a:t>
            </a:r>
            <a:r>
              <a:rPr lang="fr-FR" sz="1200" dirty="0">
                <a:solidFill>
                  <a:schemeClr val="tx1">
                    <a:lumMod val="75000"/>
                    <a:lumOff val="25000"/>
                  </a:schemeClr>
                </a:solidFill>
              </a:rPr>
              <a:t>"</a:t>
            </a:r>
            <a:r>
              <a:rPr lang="fr-FR" sz="1200" dirty="0">
                <a:solidFill>
                  <a:srgbClr val="FF6D43"/>
                </a:solidFill>
              </a:rPr>
              <a:t>restart</a:t>
            </a:r>
            <a:r>
              <a:rPr lang="fr-FR" sz="1200" dirty="0">
                <a:solidFill>
                  <a:schemeClr val="tx1">
                    <a:lumMod val="75000"/>
                    <a:lumOff val="25000"/>
                  </a:schemeClr>
                </a:solidFill>
              </a:rPr>
              <a:t>", "</a:t>
            </a:r>
            <a:r>
              <a:rPr lang="fr-FR" sz="1200" dirty="0">
                <a:solidFill>
                  <a:srgbClr val="FF6D43"/>
                </a:solidFill>
              </a:rPr>
              <a:t>stop</a:t>
            </a:r>
            <a:r>
              <a:rPr lang="fr-FR" sz="1200" dirty="0">
                <a:solidFill>
                  <a:schemeClr val="tx1">
                    <a:lumMod val="75000"/>
                    <a:lumOff val="25000"/>
                  </a:schemeClr>
                </a:solidFill>
              </a:rPr>
              <a:t>", "</a:t>
            </a:r>
            <a:r>
              <a:rPr lang="fr-FR" sz="1200" dirty="0">
                <a:solidFill>
                  <a:srgbClr val="FF6D43"/>
                </a:solidFill>
              </a:rPr>
              <a:t>stopstart</a:t>
            </a:r>
            <a:r>
              <a:rPr lang="fr-FR" sz="1200" dirty="0">
                <a:solidFill>
                  <a:schemeClr val="tx1">
                    <a:lumMod val="75000"/>
                    <a:lumOff val="25000"/>
                  </a:schemeClr>
                </a:solidFill>
              </a:rPr>
              <a:t>", "</a:t>
            </a:r>
            <a:r>
              <a:rPr lang="fr-FR" sz="1200" dirty="0">
                <a:solidFill>
                  <a:srgbClr val="FF6D43"/>
                </a:solidFill>
              </a:rPr>
              <a:t>noaction</a:t>
            </a:r>
            <a:r>
              <a:rPr lang="fr-FR" sz="1200" dirty="0">
                <a:solidFill>
                  <a:schemeClr val="tx1">
                    <a:lumMod val="75000"/>
                    <a:lumOff val="25000"/>
                  </a:schemeClr>
                </a:solidFill>
              </a:rPr>
              <a:t>" </a:t>
            </a:r>
          </a:p>
          <a:p>
            <a:pPr marL="171450" indent="-171450">
              <a:lnSpc>
                <a:spcPct val="150000"/>
              </a:lnSpc>
              <a:buFont typeface="Courier New" panose="02070309020205020404" pitchFamily="49" charset="0"/>
              <a:buChar char="o"/>
            </a:pPr>
            <a:r>
              <a:rPr lang="fr-FR" sz="1200" dirty="0">
                <a:solidFill>
                  <a:schemeClr val="tx1">
                    <a:lumMod val="75000"/>
                    <a:lumOff val="25000"/>
                  </a:schemeClr>
                </a:solidFill>
              </a:rPr>
              <a:t> "</a:t>
            </a:r>
            <a:r>
              <a:rPr lang="fr-FR" sz="1200" dirty="0">
                <a:solidFill>
                  <a:srgbClr val="FF6D43"/>
                </a:solidFill>
              </a:rPr>
              <a:t>noaction</a:t>
            </a:r>
            <a:r>
              <a:rPr lang="fr-FR" sz="1200" dirty="0">
                <a:solidFill>
                  <a:schemeClr val="tx1">
                    <a:lumMod val="75000"/>
                    <a:lumOff val="25000"/>
                  </a:schemeClr>
                </a:solidFill>
              </a:rPr>
              <a:t>" </a:t>
            </a:r>
            <a:r>
              <a:rPr lang="fr-FR" sz="1200" dirty="0"/>
              <a:t>to </a:t>
            </a:r>
            <a:r>
              <a:rPr lang="fr-FR" sz="1200" dirty="0" err="1"/>
              <a:t>prevent</a:t>
            </a:r>
            <a:r>
              <a:rPr lang="fr-FR" sz="1200" dirty="0"/>
              <a:t> </a:t>
            </a:r>
            <a:r>
              <a:rPr lang="fr-FR" sz="1200" dirty="0" err="1"/>
              <a:t>generating</a:t>
            </a:r>
            <a:r>
              <a:rPr lang="fr-FR" sz="1200" dirty="0"/>
              <a:t> a </a:t>
            </a:r>
            <a:r>
              <a:rPr lang="en-US" sz="1200" dirty="0">
                <a:solidFill>
                  <a:schemeClr val="tx1">
                    <a:lumMod val="75000"/>
                    <a:lumOff val="25000"/>
                  </a:schemeClr>
                </a:solidFill>
              </a:rPr>
              <a:t>failover rule</a:t>
            </a:r>
            <a:endParaRPr lang="fr-FR" sz="1200" dirty="0">
              <a:solidFill>
                <a:schemeClr val="tx1">
                  <a:lumMod val="75000"/>
                  <a:lumOff val="25000"/>
                </a:schemeClr>
              </a:solidFill>
            </a:endParaRPr>
          </a:p>
        </p:txBody>
      </p:sp>
      <p:sp>
        <p:nvSpPr>
          <p:cNvPr id="17" name="ZoneTexte 16">
            <a:extLst>
              <a:ext uri="{FF2B5EF4-FFF2-40B4-BE49-F238E27FC236}">
                <a16:creationId xmlns:a16="http://schemas.microsoft.com/office/drawing/2014/main" id="{B4616C36-6722-1443-38C9-F83147A74BD8}"/>
              </a:ext>
            </a:extLst>
          </p:cNvPr>
          <p:cNvSpPr txBox="1"/>
          <p:nvPr/>
        </p:nvSpPr>
        <p:spPr>
          <a:xfrm>
            <a:off x="239173" y="5603592"/>
            <a:ext cx="9935768" cy="461665"/>
          </a:xfrm>
          <a:prstGeom prst="rect">
            <a:avLst/>
          </a:prstGeom>
          <a:noFill/>
        </p:spPr>
        <p:txBody>
          <a:bodyPr wrap="square" rtlCol="0">
            <a:spAutoFit/>
          </a:bodyPr>
          <a:lstStyle/>
          <a:p>
            <a:r>
              <a:rPr lang="en-US" sz="1200" dirty="0"/>
              <a:t>Note: </a:t>
            </a:r>
          </a:p>
          <a:p>
            <a:r>
              <a:rPr lang="en-US" sz="1200" dirty="0"/>
              <a:t>before SafeKit 8.2.3, the </a:t>
            </a:r>
            <a:r>
              <a:rPr lang="en-US" sz="1200" dirty="0">
                <a:latin typeface="Courier New" panose="02070309020205020404" pitchFamily="49" charset="0"/>
                <a:cs typeface="Courier New" panose="02070309020205020404" pitchFamily="49" charset="0"/>
              </a:rPr>
              <a:t>action</a:t>
            </a:r>
            <a:r>
              <a:rPr lang="en-US" sz="1200" dirty="0"/>
              <a:t> attribute did not exist. It was statically set to </a:t>
            </a:r>
            <a:r>
              <a:rPr lang="en-US" sz="1200" dirty="0">
                <a:solidFill>
                  <a:srgbClr val="FF6D43"/>
                </a:solidFill>
              </a:rPr>
              <a:t>restart</a:t>
            </a:r>
            <a:r>
              <a:rPr lang="en-US" sz="1200" dirty="0"/>
              <a:t> by the predefined failover rule </a:t>
            </a:r>
            <a:r>
              <a:rPr lang="en-US" sz="1200" i="1" dirty="0" err="1"/>
              <a:t>tcp_failure</a:t>
            </a:r>
            <a:endParaRPr lang="en-US" sz="1200" i="1" dirty="0"/>
          </a:p>
        </p:txBody>
      </p:sp>
      <p:pic>
        <p:nvPicPr>
          <p:cNvPr id="3" name="checkers-19">
            <a:hlinkClick r:id="" action="ppaction://media"/>
            <a:extLst>
              <a:ext uri="{FF2B5EF4-FFF2-40B4-BE49-F238E27FC236}">
                <a16:creationId xmlns:a16="http://schemas.microsoft.com/office/drawing/2014/main" id="{31D436ED-D953-9EC3-5B3B-241896B1DA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5164" y="6370637"/>
            <a:ext cx="487363" cy="487363"/>
          </a:xfrm>
          <a:prstGeom prst="rect">
            <a:avLst/>
          </a:prstGeom>
        </p:spPr>
      </p:pic>
    </p:spTree>
    <p:extLst>
      <p:ext uri="{BB962C8B-B14F-4D97-AF65-F5344CB8AC3E}">
        <p14:creationId xmlns:p14="http://schemas.microsoft.com/office/powerpoint/2010/main" val="2352752982"/>
      </p:ext>
    </p:extLst>
  </p:cSld>
  <p:clrMapOvr>
    <a:masterClrMapping/>
  </p:clrMapOvr>
  <mc:AlternateContent xmlns:mc="http://schemas.openxmlformats.org/markup-compatibility/2006" xmlns:p14="http://schemas.microsoft.com/office/powerpoint/2010/main">
    <mc:Choice Requires="p14">
      <p:transition spd="slow" p14:dur="2000" advClick="0" advTm="66000"/>
    </mc:Choice>
    <mc:Fallback xmlns="">
      <p:transition spd="slow" advClick="0"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11808DB-260A-27A0-B273-CE867AA50A39}"/>
              </a:ext>
            </a:extLst>
          </p:cNvPr>
          <p:cNvSpPr>
            <a:spLocks noGrp="1"/>
          </p:cNvSpPr>
          <p:nvPr>
            <p:ph type="body" sz="quarter" idx="10"/>
          </p:nvPr>
        </p:nvSpPr>
        <p:spPr/>
        <p:txBody>
          <a:bodyPr/>
          <a:lstStyle/>
          <a:p>
            <a:r>
              <a:rPr lang="fr-FR" dirty="0" err="1"/>
              <a:t>Overview</a:t>
            </a:r>
            <a:endParaRPr lang="fr-FR" dirty="0"/>
          </a:p>
        </p:txBody>
      </p:sp>
      <p:sp>
        <p:nvSpPr>
          <p:cNvPr id="3" name="Espace réservé du texte 2">
            <a:extLst>
              <a:ext uri="{FF2B5EF4-FFF2-40B4-BE49-F238E27FC236}">
                <a16:creationId xmlns:a16="http://schemas.microsoft.com/office/drawing/2014/main" id="{8EDBE977-8A64-607A-1C22-D439709D3723}"/>
              </a:ext>
            </a:extLst>
          </p:cNvPr>
          <p:cNvSpPr>
            <a:spLocks noGrp="1"/>
          </p:cNvSpPr>
          <p:nvPr>
            <p:ph type="body" sz="quarter" idx="16"/>
          </p:nvPr>
        </p:nvSpPr>
        <p:spPr/>
        <p:txBody>
          <a:bodyPr/>
          <a:lstStyle/>
          <a:p>
            <a:endParaRPr lang="fr-FR"/>
          </a:p>
        </p:txBody>
      </p:sp>
      <p:pic>
        <p:nvPicPr>
          <p:cNvPr id="4" name="checkers-2">
            <a:hlinkClick r:id="" action="ppaction://media"/>
            <a:extLst>
              <a:ext uri="{FF2B5EF4-FFF2-40B4-BE49-F238E27FC236}">
                <a16:creationId xmlns:a16="http://schemas.microsoft.com/office/drawing/2014/main" id="{3FE021D8-8163-717C-1785-3B6C810C3B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02846" y="6356350"/>
            <a:ext cx="487363" cy="487363"/>
          </a:xfrm>
          <a:prstGeom prst="rect">
            <a:avLst/>
          </a:prstGeom>
        </p:spPr>
      </p:pic>
    </p:spTree>
    <p:extLst>
      <p:ext uri="{BB962C8B-B14F-4D97-AF65-F5344CB8AC3E}">
        <p14:creationId xmlns:p14="http://schemas.microsoft.com/office/powerpoint/2010/main" val="219252904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fr-FR" dirty="0"/>
              <a:t>TCP </a:t>
            </a:r>
            <a:r>
              <a:rPr lang="fr-FR" dirty="0" err="1"/>
              <a:t>connection</a:t>
            </a:r>
            <a:r>
              <a:rPr lang="fr-FR" dirty="0"/>
              <a:t> check for an </a:t>
            </a:r>
            <a:r>
              <a:rPr lang="fr-FR" dirty="0" err="1"/>
              <a:t>external</a:t>
            </a:r>
            <a:r>
              <a:rPr lang="fr-FR" dirty="0"/>
              <a:t> service</a:t>
            </a:r>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a:xfrm>
            <a:off x="316799" y="830931"/>
            <a:ext cx="11484000" cy="307777"/>
          </a:xfrm>
        </p:spPr>
        <p:txBody>
          <a:bodyPr/>
          <a:lstStyle/>
          <a:p>
            <a:r>
              <a:rPr lang="en-GB" sz="1400" dirty="0" err="1"/>
              <a:t>tcpcheck</a:t>
            </a:r>
            <a:r>
              <a:rPr lang="en-GB" sz="1400" dirty="0"/>
              <a:t> – WAIT checker, since SafeKit 8.2.3</a:t>
            </a:r>
          </a:p>
        </p:txBody>
      </p:sp>
      <p:sp>
        <p:nvSpPr>
          <p:cNvPr id="13" name="Légende : encadrée 12">
            <a:extLst>
              <a:ext uri="{FF2B5EF4-FFF2-40B4-BE49-F238E27FC236}">
                <a16:creationId xmlns:a16="http://schemas.microsoft.com/office/drawing/2014/main" id="{8BB825FF-4A09-4881-979C-0B92E0DEC2F9}"/>
              </a:ext>
            </a:extLst>
          </p:cNvPr>
          <p:cNvSpPr/>
          <p:nvPr/>
        </p:nvSpPr>
        <p:spPr>
          <a:xfrm>
            <a:off x="316799" y="1763721"/>
            <a:ext cx="4353813" cy="752577"/>
          </a:xfrm>
          <a:prstGeom prst="borderCallout1">
            <a:avLst>
              <a:gd name="adj1" fmla="val 105391"/>
              <a:gd name="adj2" fmla="val 73019"/>
              <a:gd name="adj3" fmla="val 166989"/>
              <a:gd name="adj4" fmla="val 8708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a:solidFill>
                  <a:schemeClr val="tx1"/>
                </a:solidFill>
                <a:cs typeface="Courier New" pitchFamily="49" charset="0"/>
              </a:rPr>
              <a:t>tcp.</a:t>
            </a:r>
            <a:r>
              <a:rPr lang="en-US" sz="1200" i="1" kern="0" dirty="0">
                <a:solidFill>
                  <a:schemeClr val="accent1"/>
                </a:solidFill>
                <a:cs typeface="Courier New" pitchFamily="49" charset="0"/>
              </a:rPr>
              <a:t>Web_80</a:t>
            </a:r>
            <a:endParaRPr lang="en-US" sz="1200" i="1" kern="0" dirty="0">
              <a:solidFill>
                <a:srgbClr val="FF6D43"/>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kern="0" dirty="0">
                <a:solidFill>
                  <a:srgbClr val="FF6D43"/>
                </a:solidFill>
                <a:cs typeface="Courier New" pitchFamily="49" charset="0"/>
              </a:rPr>
              <a:t>wait</a:t>
            </a:r>
            <a:r>
              <a:rPr lang="en-US" sz="1200" kern="0" dirty="0">
                <a:solidFill>
                  <a:schemeClr val="tx1"/>
                </a:solidFill>
                <a:cs typeface="Courier New" pitchFamily="49" charset="0"/>
              </a:rPr>
              <a:t> by generated failover rule </a:t>
            </a:r>
            <a:r>
              <a:rPr lang="en-US" sz="1200" b="1" i="1" kern="0" dirty="0">
                <a:solidFill>
                  <a:schemeClr val="tx1"/>
                </a:solidFill>
                <a:cs typeface="Courier New" pitchFamily="49" charset="0"/>
              </a:rPr>
              <a:t>t</a:t>
            </a:r>
            <a:r>
              <a:rPr lang="en-US" sz="1200" b="1" i="1" dirty="0">
                <a:solidFill>
                  <a:schemeClr val="tx1"/>
                </a:solidFill>
                <a:latin typeface="+mn-lt"/>
                <a:cs typeface="Courier New" pitchFamily="49" charset="0"/>
              </a:rPr>
              <a:t>_</a:t>
            </a:r>
            <a:r>
              <a:rPr lang="en-US" sz="1200" i="1" kern="0" dirty="0">
                <a:solidFill>
                  <a:schemeClr val="accent1"/>
                </a:solidFill>
                <a:cs typeface="Courier New" pitchFamily="49" charset="0"/>
              </a:rPr>
              <a:t>Web_80</a:t>
            </a:r>
            <a:endParaRPr lang="en-US" sz="1200" i="1" dirty="0">
              <a:solidFill>
                <a:schemeClr val="accent1"/>
              </a:solidFill>
            </a:endParaRPr>
          </a:p>
          <a:p>
            <a:endParaRPr lang="en-US" sz="1200" baseline="30000" dirty="0">
              <a:solidFill>
                <a:schemeClr val="tx1"/>
              </a:solidFill>
            </a:endParaRPr>
          </a:p>
        </p:txBody>
      </p:sp>
      <p:sp>
        <p:nvSpPr>
          <p:cNvPr id="15" name="Espace réservé du contenu 33">
            <a:extLst>
              <a:ext uri="{FF2B5EF4-FFF2-40B4-BE49-F238E27FC236}">
                <a16:creationId xmlns:a16="http://schemas.microsoft.com/office/drawing/2014/main" id="{5D1B4015-6197-AD42-5B80-DED70A01E875}"/>
              </a:ext>
            </a:extLst>
          </p:cNvPr>
          <p:cNvSpPr txBox="1">
            <a:spLocks/>
          </p:cNvSpPr>
          <p:nvPr/>
        </p:nvSpPr>
        <p:spPr bwMode="gray">
          <a:xfrm>
            <a:off x="2807696" y="2756895"/>
            <a:ext cx="5577974" cy="2775452"/>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tcp</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ident</a:t>
            </a:r>
            <a:r>
              <a:rPr lang="fr-FR" sz="1200" dirty="0">
                <a:solidFill>
                  <a:schemeClr val="tx1">
                    <a:lumMod val="75000"/>
                    <a:lumOff val="25000"/>
                  </a:schemeClr>
                </a:solidFill>
                <a:latin typeface="+mn-lt"/>
              </a:rPr>
              <a:t>="</a:t>
            </a:r>
            <a:r>
              <a:rPr lang="fr-FR" sz="1200" dirty="0">
                <a:solidFill>
                  <a:srgbClr val="FF6D43"/>
                </a:solidFill>
                <a:latin typeface="+mn-lt"/>
              </a:rPr>
              <a:t>Web_80</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when</a:t>
            </a:r>
            <a:r>
              <a:rPr lang="fr-FR" sz="1200" dirty="0">
                <a:solidFill>
                  <a:schemeClr val="tx1">
                    <a:lumMod val="75000"/>
                    <a:lumOff val="25000"/>
                  </a:schemeClr>
                </a:solidFill>
                <a:latin typeface="+mn-lt"/>
              </a:rPr>
              <a:t>="</a:t>
            </a:r>
            <a:r>
              <a:rPr lang="fr-FR" sz="1200" dirty="0" err="1">
                <a:solidFill>
                  <a:srgbClr val="FF6D43"/>
                </a:solidFill>
                <a:latin typeface="+mn-lt"/>
              </a:rPr>
              <a:t>pre</a:t>
            </a:r>
            <a:r>
              <a:rPr lang="fr-FR" sz="1200" dirty="0">
                <a:solidFill>
                  <a:schemeClr val="tx1">
                    <a:lumMod val="75000"/>
                    <a:lumOff val="25000"/>
                  </a:schemeClr>
                </a:solidFill>
                <a:latin typeface="+mn-lt"/>
              </a:rPr>
              <a:t>" action="</a:t>
            </a:r>
            <a:r>
              <a:rPr lang="fr-FR" sz="1200" dirty="0" err="1">
                <a:solidFill>
                  <a:srgbClr val="FF6D43"/>
                </a:solidFill>
                <a:latin typeface="+mn-lt"/>
              </a:rPr>
              <a:t>wait</a:t>
            </a:r>
            <a:r>
              <a:rPr lang="fr-FR" sz="1200" dirty="0">
                <a:solidFill>
                  <a:schemeClr val="tx1">
                    <a:lumMod val="75000"/>
                    <a:lumOff val="25000"/>
                  </a:schemeClr>
                </a:solidFill>
                <a:latin typeface="+mn-lt"/>
              </a:rPr>
              <a:t>" &gt;</a:t>
            </a:r>
          </a:p>
          <a:p>
            <a:pPr marL="0" indent="0">
              <a:buNone/>
            </a:pPr>
            <a:r>
              <a:rPr lang="fr-FR" sz="1200" dirty="0">
                <a:solidFill>
                  <a:schemeClr val="tx1">
                    <a:lumMod val="75000"/>
                    <a:lumOff val="25000"/>
                  </a:schemeClr>
                </a:solidFill>
                <a:latin typeface="+mn-lt"/>
              </a:rPr>
              <a:t>    &lt;to </a:t>
            </a:r>
            <a:r>
              <a:rPr lang="fr-FR" sz="1200" dirty="0" err="1">
                <a:solidFill>
                  <a:schemeClr val="tx1">
                    <a:lumMod val="75000"/>
                    <a:lumOff val="25000"/>
                  </a:schemeClr>
                </a:solidFill>
                <a:latin typeface="+mn-lt"/>
              </a:rPr>
              <a:t>addr</a:t>
            </a:r>
            <a:r>
              <a:rPr lang="fr-FR"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172.24.199.100</a:t>
            </a:r>
            <a:r>
              <a:rPr lang="fr-FR" sz="1200" dirty="0">
                <a:solidFill>
                  <a:schemeClr val="tx1">
                    <a:lumMod val="75000"/>
                    <a:lumOff val="25000"/>
                  </a:schemeClr>
                </a:solidFill>
                <a:latin typeface="+mn-lt"/>
              </a:rPr>
              <a:t>" port="</a:t>
            </a:r>
            <a:r>
              <a:rPr lang="fr-FR" sz="1200" dirty="0">
                <a:solidFill>
                  <a:srgbClr val="FF6D43"/>
                </a:solidFill>
                <a:latin typeface="+mn-lt"/>
              </a:rPr>
              <a:t>80</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interval</a:t>
            </a:r>
            <a:r>
              <a:rPr lang="fr-FR" sz="1200" dirty="0">
                <a:solidFill>
                  <a:schemeClr val="tx1">
                    <a:lumMod val="75000"/>
                    <a:lumOff val="25000"/>
                  </a:schemeClr>
                </a:solidFill>
                <a:latin typeface="+mn-lt"/>
              </a:rPr>
              <a:t>="</a:t>
            </a:r>
            <a:r>
              <a:rPr lang="fr-FR" sz="1200" dirty="0">
                <a:solidFill>
                  <a:srgbClr val="FF6D43"/>
                </a:solidFill>
                <a:latin typeface="+mn-lt"/>
              </a:rPr>
              <a:t>10</a:t>
            </a:r>
            <a:r>
              <a:rPr lang="fr-FR" sz="1200" dirty="0">
                <a:solidFill>
                  <a:schemeClr val="tx1">
                    <a:lumMod val="75000"/>
                    <a:lumOff val="25000"/>
                  </a:schemeClr>
                </a:solidFill>
                <a:latin typeface="+mn-lt"/>
              </a:rPr>
              <a:t>"] [timeout="</a:t>
            </a:r>
            <a:r>
              <a:rPr lang="fr-FR" sz="1200" dirty="0">
                <a:solidFill>
                  <a:srgbClr val="FF6D43"/>
                </a:solidFill>
                <a:latin typeface="+mn-lt"/>
              </a:rPr>
              <a:t>5</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tcp</a:t>
            </a:r>
            <a:r>
              <a:rPr lang="fr-FR" sz="1200" dirty="0">
                <a:solidFill>
                  <a:schemeClr val="tx1">
                    <a:lumMod val="75000"/>
                    <a:lumOff val="25000"/>
                  </a:schemeClr>
                </a:solidFill>
                <a:latin typeface="+mn-lt"/>
              </a:rPr>
              <a:t>&gt;</a:t>
            </a:r>
          </a:p>
          <a:p>
            <a:pPr marL="0" indent="0">
              <a:buNone/>
            </a:pPr>
            <a:r>
              <a:rPr lang="en-US" sz="1200" dirty="0">
                <a:solidFill>
                  <a:srgbClr val="FF6D43"/>
                </a:solidFill>
                <a:latin typeface="+mn-lt"/>
                <a:cs typeface="Courier New" panose="02070309020205020404" pitchFamily="49" charset="0"/>
              </a:rPr>
              <a:t>  &lt;!-- As many &lt;</a:t>
            </a:r>
            <a:r>
              <a:rPr lang="en-US" sz="1200" dirty="0" err="1">
                <a:solidFill>
                  <a:srgbClr val="FF6D43"/>
                </a:solidFill>
                <a:latin typeface="+mn-lt"/>
                <a:cs typeface="Courier New" panose="02070309020205020404" pitchFamily="49" charset="0"/>
              </a:rPr>
              <a:t>tcp</a:t>
            </a:r>
            <a:r>
              <a:rPr lang="en-US" sz="1200" dirty="0">
                <a:solidFill>
                  <a:srgbClr val="FF6D43"/>
                </a:solidFill>
                <a:latin typeface="+mn-lt"/>
                <a:cs typeface="Courier New" panose="02070309020205020404" pitchFamily="49" charset="0"/>
              </a:rPr>
              <a:t>&gt; as TCP connections to test --&gt;</a:t>
            </a:r>
          </a:p>
          <a:p>
            <a:pPr marL="0" indent="0">
              <a:buNone/>
            </a:pPr>
            <a:r>
              <a:rPr lang="fr-FR" sz="1200" dirty="0">
                <a:solidFill>
                  <a:schemeClr val="tx1">
                    <a:lumMod val="75000"/>
                    <a:lumOff val="25000"/>
                  </a:schemeClr>
                </a:solidFill>
                <a:latin typeface="+mn-lt"/>
              </a:rPr>
              <a:t>&lt;/check&gt;</a:t>
            </a:r>
          </a:p>
        </p:txBody>
      </p:sp>
      <p:sp>
        <p:nvSpPr>
          <p:cNvPr id="2" name="Légende : encadrée 1">
            <a:extLst>
              <a:ext uri="{FF2B5EF4-FFF2-40B4-BE49-F238E27FC236}">
                <a16:creationId xmlns:a16="http://schemas.microsoft.com/office/drawing/2014/main" id="{030D2479-8421-A275-FA66-D4A750E24839}"/>
              </a:ext>
            </a:extLst>
          </p:cNvPr>
          <p:cNvSpPr/>
          <p:nvPr/>
        </p:nvSpPr>
        <p:spPr>
          <a:xfrm>
            <a:off x="4560163" y="4456974"/>
            <a:ext cx="3409462" cy="752577"/>
          </a:xfrm>
          <a:prstGeom prst="borderCallout1">
            <a:avLst>
              <a:gd name="adj1" fmla="val -4464"/>
              <a:gd name="adj2" fmla="val 70966"/>
              <a:gd name="adj3" fmla="val -117683"/>
              <a:gd name="adj4" fmla="val 6509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fr-FR" sz="1200" dirty="0" err="1">
                <a:solidFill>
                  <a:schemeClr val="tx1"/>
                </a:solidFill>
              </a:rPr>
              <a:t>Interval</a:t>
            </a:r>
            <a:r>
              <a:rPr lang="fr-FR" sz="1200" dirty="0">
                <a:solidFill>
                  <a:schemeClr val="tx1"/>
                </a:solidFill>
              </a:rPr>
              <a:t>, in seconds, </a:t>
            </a:r>
            <a:r>
              <a:rPr lang="fr-FR" sz="1200" dirty="0" err="1">
                <a:solidFill>
                  <a:schemeClr val="tx1"/>
                </a:solidFill>
              </a:rPr>
              <a:t>between</a:t>
            </a:r>
            <a:r>
              <a:rPr lang="fr-FR" sz="1200" dirty="0">
                <a:solidFill>
                  <a:schemeClr val="tx1"/>
                </a:solidFill>
              </a:rPr>
              <a:t> 2 tests</a:t>
            </a:r>
          </a:p>
          <a:p>
            <a:pPr marL="171450" indent="-171450">
              <a:lnSpc>
                <a:spcPct val="150000"/>
              </a:lnSpc>
              <a:buFont typeface="Courier New" panose="02070309020205020404" pitchFamily="49" charset="0"/>
              <a:buChar char="o"/>
            </a:pPr>
            <a:r>
              <a:rPr lang="fr-FR" sz="1200" dirty="0">
                <a:solidFill>
                  <a:schemeClr val="tx1"/>
                </a:solidFill>
              </a:rPr>
              <a:t>Timeout, in seconds, for </a:t>
            </a:r>
            <a:r>
              <a:rPr lang="fr-FR" sz="1200" dirty="0" err="1">
                <a:solidFill>
                  <a:schemeClr val="tx1"/>
                </a:solidFill>
              </a:rPr>
              <a:t>error</a:t>
            </a:r>
            <a:r>
              <a:rPr lang="fr-FR" sz="1200" dirty="0">
                <a:solidFill>
                  <a:schemeClr val="tx1"/>
                </a:solidFill>
              </a:rPr>
              <a:t> </a:t>
            </a:r>
            <a:r>
              <a:rPr lang="fr-FR" sz="1200" dirty="0" err="1">
                <a:solidFill>
                  <a:schemeClr val="tx1"/>
                </a:solidFill>
              </a:rPr>
              <a:t>detection</a:t>
            </a:r>
            <a:endParaRPr lang="fr-FR" sz="1200" dirty="0">
              <a:solidFill>
                <a:schemeClr val="tx1"/>
              </a:solidFill>
            </a:endParaRPr>
          </a:p>
        </p:txBody>
      </p:sp>
      <p:sp>
        <p:nvSpPr>
          <p:cNvPr id="3" name="Légende : encadrée 2">
            <a:extLst>
              <a:ext uri="{FF2B5EF4-FFF2-40B4-BE49-F238E27FC236}">
                <a16:creationId xmlns:a16="http://schemas.microsoft.com/office/drawing/2014/main" id="{5E8FEF58-BC1F-2AB1-920E-422AEA1C8206}"/>
              </a:ext>
            </a:extLst>
          </p:cNvPr>
          <p:cNvSpPr/>
          <p:nvPr/>
        </p:nvSpPr>
        <p:spPr>
          <a:xfrm>
            <a:off x="2794417" y="4456973"/>
            <a:ext cx="1349702" cy="752577"/>
          </a:xfrm>
          <a:prstGeom prst="borderCallout1">
            <a:avLst>
              <a:gd name="adj1" fmla="val -4464"/>
              <a:gd name="adj2" fmla="val 70966"/>
              <a:gd name="adj3" fmla="val -126045"/>
              <a:gd name="adj4" fmla="val 15302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200" dirty="0">
                <a:solidFill>
                  <a:schemeClr val="tx1"/>
                </a:solidFill>
              </a:rPr>
              <a:t>IP/port to test</a:t>
            </a:r>
          </a:p>
        </p:txBody>
      </p:sp>
      <p:pic>
        <p:nvPicPr>
          <p:cNvPr id="6" name="checkers-20">
            <a:hlinkClick r:id="" action="ppaction://media"/>
            <a:extLst>
              <a:ext uri="{FF2B5EF4-FFF2-40B4-BE49-F238E27FC236}">
                <a16:creationId xmlns:a16="http://schemas.microsoft.com/office/drawing/2014/main" id="{19F5A6D8-3D8F-801A-237E-0F0601C9BA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0424" y="6370637"/>
            <a:ext cx="487363" cy="487363"/>
          </a:xfrm>
          <a:prstGeom prst="rect">
            <a:avLst/>
          </a:prstGeom>
        </p:spPr>
      </p:pic>
    </p:spTree>
    <p:extLst>
      <p:ext uri="{BB962C8B-B14F-4D97-AF65-F5344CB8AC3E}">
        <p14:creationId xmlns:p14="http://schemas.microsoft.com/office/powerpoint/2010/main" val="2325573193"/>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fr-FR" dirty="0"/>
              <a:t>Ping check of an </a:t>
            </a:r>
            <a:r>
              <a:rPr lang="fr-FR" dirty="0" err="1"/>
              <a:t>external</a:t>
            </a:r>
            <a:r>
              <a:rPr lang="fr-FR" dirty="0"/>
              <a:t> </a:t>
            </a:r>
            <a:r>
              <a:rPr lang="fr-FR" dirty="0" err="1"/>
              <a:t>device</a:t>
            </a:r>
            <a:endParaRPr lang="fr-FR" dirty="0"/>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p:txBody>
          <a:bodyPr/>
          <a:lstStyle/>
          <a:p>
            <a:r>
              <a:rPr lang="en-GB" dirty="0" err="1"/>
              <a:t>pingcheck</a:t>
            </a:r>
            <a:r>
              <a:rPr lang="en-GB" dirty="0"/>
              <a:t> – WAIT checker</a:t>
            </a:r>
          </a:p>
        </p:txBody>
      </p:sp>
      <p:sp>
        <p:nvSpPr>
          <p:cNvPr id="13" name="Légende : encadrée 12">
            <a:extLst>
              <a:ext uri="{FF2B5EF4-FFF2-40B4-BE49-F238E27FC236}">
                <a16:creationId xmlns:a16="http://schemas.microsoft.com/office/drawing/2014/main" id="{8BB825FF-4A09-4881-979C-0B92E0DEC2F9}"/>
              </a:ext>
            </a:extLst>
          </p:cNvPr>
          <p:cNvSpPr/>
          <p:nvPr/>
        </p:nvSpPr>
        <p:spPr>
          <a:xfrm>
            <a:off x="316799" y="1763721"/>
            <a:ext cx="4353813" cy="752577"/>
          </a:xfrm>
          <a:prstGeom prst="borderCallout1">
            <a:avLst>
              <a:gd name="adj1" fmla="val 105391"/>
              <a:gd name="adj2" fmla="val 73019"/>
              <a:gd name="adj3" fmla="val 166989"/>
              <a:gd name="adj4" fmla="val 8708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err="1">
                <a:solidFill>
                  <a:schemeClr val="tx1"/>
                </a:solidFill>
                <a:cs typeface="Courier New" pitchFamily="49" charset="0"/>
              </a:rPr>
              <a:t>ping.</a:t>
            </a:r>
            <a:r>
              <a:rPr lang="en-US" sz="1200" i="1" kern="0" dirty="0" err="1">
                <a:solidFill>
                  <a:schemeClr val="accent1"/>
                </a:solidFill>
                <a:cs typeface="Courier New" pitchFamily="49" charset="0"/>
              </a:rPr>
              <a:t>router</a:t>
            </a:r>
            <a:endParaRPr lang="en-US" sz="1200" i="1" kern="0" dirty="0">
              <a:solidFill>
                <a:srgbClr val="FF6D43"/>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a:t>
            </a:r>
            <a:r>
              <a:rPr lang="en-US" sz="1200" kern="0" dirty="0">
                <a:solidFill>
                  <a:srgbClr val="FF6D43"/>
                </a:solidFill>
                <a:cs typeface="Courier New" pitchFamily="49" charset="0"/>
              </a:rPr>
              <a:t>wait</a:t>
            </a:r>
            <a:r>
              <a:rPr lang="en-US" sz="1200" kern="0" dirty="0">
                <a:solidFill>
                  <a:schemeClr val="tx1"/>
                </a:solidFill>
                <a:cs typeface="Courier New" pitchFamily="49" charset="0"/>
              </a:rPr>
              <a:t> by generated failover rule </a:t>
            </a:r>
            <a:r>
              <a:rPr lang="en-US" sz="1200" b="1" i="1" kern="0" dirty="0" err="1">
                <a:solidFill>
                  <a:schemeClr val="tx1"/>
                </a:solidFill>
                <a:cs typeface="Courier New" pitchFamily="49" charset="0"/>
              </a:rPr>
              <a:t>p</a:t>
            </a:r>
            <a:r>
              <a:rPr lang="en-US" sz="1200" b="1" i="1" dirty="0" err="1">
                <a:solidFill>
                  <a:schemeClr val="tx1"/>
                </a:solidFill>
                <a:latin typeface="+mn-lt"/>
                <a:cs typeface="Courier New" pitchFamily="49" charset="0"/>
              </a:rPr>
              <a:t>_</a:t>
            </a:r>
            <a:r>
              <a:rPr lang="en-US" sz="1200" i="1" kern="0" dirty="0" err="1">
                <a:solidFill>
                  <a:schemeClr val="accent1"/>
                </a:solidFill>
                <a:cs typeface="Courier New" pitchFamily="49" charset="0"/>
              </a:rPr>
              <a:t>router</a:t>
            </a:r>
            <a:endParaRPr lang="en-US" sz="1200" i="1" dirty="0">
              <a:solidFill>
                <a:schemeClr val="accent1"/>
              </a:solidFill>
            </a:endParaRPr>
          </a:p>
          <a:p>
            <a:endParaRPr lang="en-US" sz="1200" baseline="30000" dirty="0">
              <a:solidFill>
                <a:schemeClr val="tx1"/>
              </a:solidFill>
            </a:endParaRPr>
          </a:p>
        </p:txBody>
      </p:sp>
      <p:sp>
        <p:nvSpPr>
          <p:cNvPr id="9" name="Légende : encadrée 8">
            <a:extLst>
              <a:ext uri="{FF2B5EF4-FFF2-40B4-BE49-F238E27FC236}">
                <a16:creationId xmlns:a16="http://schemas.microsoft.com/office/drawing/2014/main" id="{EE099F4F-9537-7E09-965B-3274E02AFD45}"/>
              </a:ext>
            </a:extLst>
          </p:cNvPr>
          <p:cNvSpPr/>
          <p:nvPr/>
        </p:nvSpPr>
        <p:spPr>
          <a:xfrm>
            <a:off x="4560163" y="4456974"/>
            <a:ext cx="3409462" cy="752577"/>
          </a:xfrm>
          <a:prstGeom prst="borderCallout1">
            <a:avLst>
              <a:gd name="adj1" fmla="val -6846"/>
              <a:gd name="adj2" fmla="val 49931"/>
              <a:gd name="adj3" fmla="val -128404"/>
              <a:gd name="adj4" fmla="val 3564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nSpc>
                <a:spcPct val="150000"/>
              </a:lnSpc>
              <a:buFont typeface="Courier New" panose="02070309020205020404" pitchFamily="49" charset="0"/>
              <a:buChar char="o"/>
            </a:pPr>
            <a:r>
              <a:rPr lang="fr-FR" sz="1200" dirty="0" err="1">
                <a:solidFill>
                  <a:schemeClr val="tx1"/>
                </a:solidFill>
              </a:rPr>
              <a:t>Interval</a:t>
            </a:r>
            <a:r>
              <a:rPr lang="fr-FR" sz="1200" dirty="0">
                <a:solidFill>
                  <a:schemeClr val="tx1"/>
                </a:solidFill>
              </a:rPr>
              <a:t>, in seconds, </a:t>
            </a:r>
            <a:r>
              <a:rPr lang="fr-FR" sz="1200" dirty="0" err="1">
                <a:solidFill>
                  <a:schemeClr val="tx1"/>
                </a:solidFill>
              </a:rPr>
              <a:t>between</a:t>
            </a:r>
            <a:r>
              <a:rPr lang="fr-FR" sz="1200" dirty="0">
                <a:solidFill>
                  <a:schemeClr val="tx1"/>
                </a:solidFill>
              </a:rPr>
              <a:t> 2 tests</a:t>
            </a:r>
          </a:p>
          <a:p>
            <a:pPr marL="171450" indent="-171450">
              <a:lnSpc>
                <a:spcPct val="150000"/>
              </a:lnSpc>
              <a:buFont typeface="Courier New" panose="02070309020205020404" pitchFamily="49" charset="0"/>
              <a:buChar char="o"/>
            </a:pPr>
            <a:r>
              <a:rPr lang="fr-FR" sz="1200" dirty="0">
                <a:solidFill>
                  <a:schemeClr val="tx1"/>
                </a:solidFill>
              </a:rPr>
              <a:t>Timeout, in seconds, for </a:t>
            </a:r>
            <a:r>
              <a:rPr lang="fr-FR" sz="1200" dirty="0" err="1">
                <a:solidFill>
                  <a:schemeClr val="tx1"/>
                </a:solidFill>
              </a:rPr>
              <a:t>error</a:t>
            </a:r>
            <a:r>
              <a:rPr lang="fr-FR" sz="1200" dirty="0">
                <a:solidFill>
                  <a:schemeClr val="tx1"/>
                </a:solidFill>
              </a:rPr>
              <a:t> </a:t>
            </a:r>
            <a:r>
              <a:rPr lang="fr-FR" sz="1200" dirty="0" err="1">
                <a:solidFill>
                  <a:schemeClr val="tx1"/>
                </a:solidFill>
              </a:rPr>
              <a:t>detection</a:t>
            </a:r>
            <a:endParaRPr lang="fr-FR" sz="1200" dirty="0">
              <a:solidFill>
                <a:schemeClr val="tx1"/>
              </a:solidFill>
            </a:endParaRPr>
          </a:p>
        </p:txBody>
      </p:sp>
      <p:sp>
        <p:nvSpPr>
          <p:cNvPr id="14" name="Légende : encadrée 13">
            <a:extLst>
              <a:ext uri="{FF2B5EF4-FFF2-40B4-BE49-F238E27FC236}">
                <a16:creationId xmlns:a16="http://schemas.microsoft.com/office/drawing/2014/main" id="{68E6F8F1-6914-8353-9CE0-00259EA7A867}"/>
              </a:ext>
            </a:extLst>
          </p:cNvPr>
          <p:cNvSpPr/>
          <p:nvPr/>
        </p:nvSpPr>
        <p:spPr>
          <a:xfrm>
            <a:off x="2794417" y="4456973"/>
            <a:ext cx="1349702" cy="752577"/>
          </a:xfrm>
          <a:prstGeom prst="borderCallout1">
            <a:avLst>
              <a:gd name="adj1" fmla="val -4464"/>
              <a:gd name="adj2" fmla="val 70966"/>
              <a:gd name="adj3" fmla="val -132001"/>
              <a:gd name="adj4" fmla="val 10852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fr-FR" sz="1200" dirty="0">
                <a:solidFill>
                  <a:schemeClr val="tx1"/>
                </a:solidFill>
              </a:rPr>
              <a:t>IP to ping</a:t>
            </a:r>
          </a:p>
        </p:txBody>
      </p:sp>
      <p:sp>
        <p:nvSpPr>
          <p:cNvPr id="15" name="Espace réservé du contenu 33">
            <a:extLst>
              <a:ext uri="{FF2B5EF4-FFF2-40B4-BE49-F238E27FC236}">
                <a16:creationId xmlns:a16="http://schemas.microsoft.com/office/drawing/2014/main" id="{5D1B4015-6197-AD42-5B80-DED70A01E875}"/>
              </a:ext>
            </a:extLst>
          </p:cNvPr>
          <p:cNvSpPr txBox="1">
            <a:spLocks/>
          </p:cNvSpPr>
          <p:nvPr/>
        </p:nvSpPr>
        <p:spPr bwMode="gray">
          <a:xfrm>
            <a:off x="2807696" y="2756895"/>
            <a:ext cx="5577974" cy="2775452"/>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&lt;ping </a:t>
            </a:r>
            <a:r>
              <a:rPr lang="fr-FR" sz="1200" dirty="0" err="1">
                <a:solidFill>
                  <a:schemeClr val="tx1">
                    <a:lumMod val="75000"/>
                    <a:lumOff val="25000"/>
                  </a:schemeClr>
                </a:solidFill>
                <a:latin typeface="+mn-lt"/>
              </a:rPr>
              <a:t>ident</a:t>
            </a:r>
            <a:r>
              <a:rPr lang="fr-FR" sz="1200" dirty="0">
                <a:solidFill>
                  <a:schemeClr val="tx1">
                    <a:lumMod val="75000"/>
                    <a:lumOff val="25000"/>
                  </a:schemeClr>
                </a:solidFill>
                <a:latin typeface="+mn-lt"/>
              </a:rPr>
              <a:t>="</a:t>
            </a:r>
            <a:r>
              <a:rPr lang="fr-FR" sz="1200" dirty="0">
                <a:solidFill>
                  <a:srgbClr val="FF6D43"/>
                </a:solidFill>
                <a:latin typeface="+mn-lt"/>
              </a:rPr>
              <a:t>router</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when</a:t>
            </a:r>
            <a:r>
              <a:rPr lang="fr-FR" sz="1200" dirty="0">
                <a:solidFill>
                  <a:schemeClr val="tx1">
                    <a:lumMod val="75000"/>
                    <a:lumOff val="25000"/>
                  </a:schemeClr>
                </a:solidFill>
                <a:latin typeface="+mn-lt"/>
              </a:rPr>
              <a:t>= "</a:t>
            </a:r>
            <a:r>
              <a:rPr lang="fr-FR" sz="1200" dirty="0" err="1">
                <a:solidFill>
                  <a:srgbClr val="FF6D43"/>
                </a:solidFill>
                <a:latin typeface="+mn-lt"/>
              </a:rPr>
              <a:t>pre</a:t>
            </a:r>
            <a:r>
              <a:rPr lang="fr-FR" sz="1200" dirty="0">
                <a:solidFill>
                  <a:schemeClr val="tx1">
                    <a:lumMod val="75000"/>
                    <a:lumOff val="25000"/>
                  </a:schemeClr>
                </a:solidFill>
                <a:latin typeface="+mn-lt"/>
              </a:rPr>
              <a:t>" action="</a:t>
            </a:r>
            <a:r>
              <a:rPr lang="fr-FR" sz="1200" dirty="0" err="1">
                <a:solidFill>
                  <a:srgbClr val="FF6D43"/>
                </a:solidFill>
                <a:latin typeface="+mn-lt"/>
              </a:rPr>
              <a:t>wait</a:t>
            </a:r>
            <a:r>
              <a:rPr lang="fr-FR" sz="1200" dirty="0">
                <a:solidFill>
                  <a:schemeClr val="tx1">
                    <a:lumMod val="75000"/>
                    <a:lumOff val="25000"/>
                  </a:schemeClr>
                </a:solidFill>
                <a:latin typeface="+mn-lt"/>
              </a:rPr>
              <a:t>" ] &gt;</a:t>
            </a:r>
          </a:p>
          <a:p>
            <a:pPr marL="0" indent="0">
              <a:buNone/>
            </a:pPr>
            <a:r>
              <a:rPr lang="fr-FR" sz="1200" dirty="0">
                <a:solidFill>
                  <a:schemeClr val="tx1">
                    <a:lumMod val="75000"/>
                    <a:lumOff val="25000"/>
                  </a:schemeClr>
                </a:solidFill>
                <a:latin typeface="+mn-lt"/>
              </a:rPr>
              <a:t>    &lt;to </a:t>
            </a:r>
            <a:r>
              <a:rPr lang="fr-FR" sz="1200" dirty="0" err="1">
                <a:solidFill>
                  <a:schemeClr val="tx1">
                    <a:lumMod val="75000"/>
                    <a:lumOff val="25000"/>
                  </a:schemeClr>
                </a:solidFill>
                <a:latin typeface="+mn-lt"/>
              </a:rPr>
              <a:t>addr</a:t>
            </a:r>
            <a:r>
              <a:rPr lang="fr-FR"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interval</a:t>
            </a:r>
            <a:r>
              <a:rPr lang="fr-FR" sz="1200" dirty="0">
                <a:solidFill>
                  <a:schemeClr val="tx1">
                    <a:lumMod val="75000"/>
                    <a:lumOff val="25000"/>
                  </a:schemeClr>
                </a:solidFill>
                <a:latin typeface="+mn-lt"/>
              </a:rPr>
              <a:t>="</a:t>
            </a:r>
            <a:r>
              <a:rPr lang="fr-FR" sz="1200" dirty="0">
                <a:solidFill>
                  <a:srgbClr val="FF6D43"/>
                </a:solidFill>
                <a:latin typeface="+mn-lt"/>
              </a:rPr>
              <a:t>10</a:t>
            </a:r>
            <a:r>
              <a:rPr lang="fr-FR" sz="1200" dirty="0">
                <a:solidFill>
                  <a:schemeClr val="tx1">
                    <a:lumMod val="75000"/>
                    <a:lumOff val="25000"/>
                  </a:schemeClr>
                </a:solidFill>
                <a:latin typeface="+mn-lt"/>
              </a:rPr>
              <a:t>"] [timeout="</a:t>
            </a:r>
            <a:r>
              <a:rPr lang="fr-FR" sz="1200" dirty="0">
                <a:solidFill>
                  <a:srgbClr val="FF6D43"/>
                </a:solidFill>
                <a:latin typeface="+mn-lt"/>
              </a:rPr>
              <a:t>5</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  &lt;/ping&gt;</a:t>
            </a:r>
          </a:p>
          <a:p>
            <a:pPr marL="0" indent="0">
              <a:buNone/>
            </a:pPr>
            <a:r>
              <a:rPr lang="en-US" sz="1200" dirty="0">
                <a:solidFill>
                  <a:schemeClr val="accent1">
                    <a:lumMod val="60000"/>
                    <a:lumOff val="40000"/>
                  </a:schemeClr>
                </a:solidFill>
                <a:latin typeface="+mn-lt"/>
                <a:cs typeface="Courier New" panose="02070309020205020404" pitchFamily="49" charset="0"/>
              </a:rPr>
              <a:t>  </a:t>
            </a:r>
            <a:r>
              <a:rPr lang="en-US" sz="1200" dirty="0">
                <a:solidFill>
                  <a:srgbClr val="FF6D43"/>
                </a:solidFill>
                <a:latin typeface="+mn-lt"/>
                <a:cs typeface="Courier New" panose="02070309020205020404" pitchFamily="49" charset="0"/>
              </a:rPr>
              <a:t>&lt;!-- As many &lt;ping&gt; as needed --&gt;</a:t>
            </a:r>
            <a:endParaRPr lang="en-US" sz="1200" dirty="0">
              <a:solidFill>
                <a:schemeClr val="tx1">
                  <a:lumMod val="75000"/>
                  <a:lumOff val="25000"/>
                </a:schemeClr>
              </a:solidFill>
              <a:latin typeface="+mn-lt"/>
              <a:cs typeface="Courier New" panose="02070309020205020404" pitchFamily="49" charset="0"/>
            </a:endParaRPr>
          </a:p>
          <a:p>
            <a:pPr marL="0" indent="0">
              <a:buNone/>
            </a:pPr>
            <a:r>
              <a:rPr lang="fr-FR" sz="1200" dirty="0">
                <a:solidFill>
                  <a:schemeClr val="tx1">
                    <a:lumMod val="75000"/>
                    <a:lumOff val="25000"/>
                  </a:schemeClr>
                </a:solidFill>
                <a:latin typeface="+mn-lt"/>
              </a:rPr>
              <a:t>&lt;/check&gt;</a:t>
            </a:r>
          </a:p>
        </p:txBody>
      </p:sp>
      <p:sp>
        <p:nvSpPr>
          <p:cNvPr id="17" name="ZoneTexte 16">
            <a:extLst>
              <a:ext uri="{FF2B5EF4-FFF2-40B4-BE49-F238E27FC236}">
                <a16:creationId xmlns:a16="http://schemas.microsoft.com/office/drawing/2014/main" id="{B4616C36-6722-1443-38C9-F83147A74BD8}"/>
              </a:ext>
            </a:extLst>
          </p:cNvPr>
          <p:cNvSpPr txBox="1"/>
          <p:nvPr/>
        </p:nvSpPr>
        <p:spPr>
          <a:xfrm>
            <a:off x="239173" y="5603592"/>
            <a:ext cx="9935768" cy="461665"/>
          </a:xfrm>
          <a:prstGeom prst="rect">
            <a:avLst/>
          </a:prstGeom>
          <a:noFill/>
        </p:spPr>
        <p:txBody>
          <a:bodyPr wrap="square" rtlCol="0">
            <a:spAutoFit/>
          </a:bodyPr>
          <a:lstStyle/>
          <a:p>
            <a:r>
              <a:rPr lang="en-US" sz="1200" dirty="0"/>
              <a:t>Note: </a:t>
            </a:r>
          </a:p>
          <a:p>
            <a:r>
              <a:rPr lang="en-US" sz="1200" dirty="0"/>
              <a:t>before SafeKit 8.2.3, the </a:t>
            </a:r>
            <a:r>
              <a:rPr lang="en-US" sz="1200" dirty="0">
                <a:latin typeface="Courier New" panose="02070309020205020404" pitchFamily="49" charset="0"/>
                <a:cs typeface="Courier New" panose="02070309020205020404" pitchFamily="49" charset="0"/>
              </a:rPr>
              <a:t>action</a:t>
            </a:r>
            <a:r>
              <a:rPr lang="en-US" sz="1200" dirty="0"/>
              <a:t> attribute did not exist. It was statically set to </a:t>
            </a:r>
            <a:r>
              <a:rPr lang="en-US" sz="1200" dirty="0">
                <a:solidFill>
                  <a:srgbClr val="FF6D43"/>
                </a:solidFill>
              </a:rPr>
              <a:t>wait</a:t>
            </a:r>
            <a:r>
              <a:rPr lang="en-US" sz="1200" dirty="0"/>
              <a:t> by the predefined failover rule </a:t>
            </a:r>
            <a:r>
              <a:rPr lang="en-US" sz="1200" i="1" dirty="0" err="1"/>
              <a:t>ping_failure</a:t>
            </a:r>
            <a:endParaRPr lang="en-US" sz="1200" i="1" dirty="0"/>
          </a:p>
        </p:txBody>
      </p:sp>
      <p:pic>
        <p:nvPicPr>
          <p:cNvPr id="2" name="checkers-21">
            <a:hlinkClick r:id="" action="ppaction://media"/>
            <a:extLst>
              <a:ext uri="{FF2B5EF4-FFF2-40B4-BE49-F238E27FC236}">
                <a16:creationId xmlns:a16="http://schemas.microsoft.com/office/drawing/2014/main" id="{75B3860D-E3A4-52A1-82AD-311C9803E5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27690" y="6367505"/>
            <a:ext cx="487363" cy="487363"/>
          </a:xfrm>
          <a:prstGeom prst="rect">
            <a:avLst/>
          </a:prstGeom>
        </p:spPr>
      </p:pic>
    </p:spTree>
    <p:extLst>
      <p:ext uri="{BB962C8B-B14F-4D97-AF65-F5344CB8AC3E}">
        <p14:creationId xmlns:p14="http://schemas.microsoft.com/office/powerpoint/2010/main" val="366691658"/>
      </p:ext>
    </p:extLst>
  </p:cSld>
  <p:clrMapOvr>
    <a:masterClrMapping/>
  </p:clrMapOvr>
  <mc:AlternateContent xmlns:mc="http://schemas.openxmlformats.org/markup-compatibility/2006" xmlns:p14="http://schemas.microsoft.com/office/powerpoint/2010/main">
    <mc:Choice Requires="p14">
      <p:transition spd="slow" p14:dur="2000" advClick="0" advTm="46000"/>
    </mc:Choice>
    <mc:Fallback xmlns="">
      <p:transition spd="slow" advClick="0"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9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a:xfrm>
            <a:off x="316799" y="471915"/>
            <a:ext cx="11484000" cy="369332"/>
          </a:xfrm>
        </p:spPr>
        <p:txBody>
          <a:bodyPr/>
          <a:lstStyle/>
          <a:p>
            <a:r>
              <a:rPr lang="fr-FR" dirty="0" err="1"/>
              <a:t>External</a:t>
            </a:r>
            <a:r>
              <a:rPr lang="fr-FR" dirty="0"/>
              <a:t> module state check (</a:t>
            </a:r>
            <a:r>
              <a:rPr lang="en-GB" sz="2400" dirty="0"/>
              <a:t>UP/PRIM/ALONE)</a:t>
            </a:r>
            <a:endParaRPr lang="fr-FR" dirty="0"/>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p:txBody>
          <a:bodyPr/>
          <a:lstStyle/>
          <a:p>
            <a:r>
              <a:rPr lang="en-GB" dirty="0" err="1"/>
              <a:t>modulecheck</a:t>
            </a:r>
            <a:r>
              <a:rPr lang="en-GB" dirty="0"/>
              <a:t> – WAIT and RESTART checker</a:t>
            </a:r>
          </a:p>
        </p:txBody>
      </p:sp>
      <p:sp>
        <p:nvSpPr>
          <p:cNvPr id="2" name="Légende : encadrée 1">
            <a:extLst>
              <a:ext uri="{FF2B5EF4-FFF2-40B4-BE49-F238E27FC236}">
                <a16:creationId xmlns:a16="http://schemas.microsoft.com/office/drawing/2014/main" id="{826C67D0-A70F-1E37-81D8-E16E5B299475}"/>
              </a:ext>
            </a:extLst>
          </p:cNvPr>
          <p:cNvSpPr/>
          <p:nvPr/>
        </p:nvSpPr>
        <p:spPr>
          <a:xfrm>
            <a:off x="5357475" y="4890970"/>
            <a:ext cx="3509688" cy="947864"/>
          </a:xfrm>
          <a:prstGeom prst="borderCallout1">
            <a:avLst>
              <a:gd name="adj1" fmla="val -7834"/>
              <a:gd name="adj2" fmla="val 8141"/>
              <a:gd name="adj3" fmla="val -89451"/>
              <a:gd name="adj4" fmla="val -18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endParaRPr lang="fr-FR" sz="1200" dirty="0">
              <a:solidFill>
                <a:schemeClr val="tx1"/>
              </a:solidFill>
            </a:endParaRPr>
          </a:p>
        </p:txBody>
      </p:sp>
      <p:sp>
        <p:nvSpPr>
          <p:cNvPr id="3" name="Espace réservé du contenu 33">
            <a:extLst>
              <a:ext uri="{FF2B5EF4-FFF2-40B4-BE49-F238E27FC236}">
                <a16:creationId xmlns:a16="http://schemas.microsoft.com/office/drawing/2014/main" id="{30508128-3202-D809-B675-10661383125B}"/>
              </a:ext>
            </a:extLst>
          </p:cNvPr>
          <p:cNvSpPr txBox="1">
            <a:spLocks/>
          </p:cNvSpPr>
          <p:nvPr/>
        </p:nvSpPr>
        <p:spPr bwMode="gray">
          <a:xfrm>
            <a:off x="2471793" y="3228431"/>
            <a:ext cx="6697373" cy="1533849"/>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&lt;check&gt;</a:t>
            </a:r>
          </a:p>
          <a:p>
            <a:pPr marL="0" indent="0">
              <a:buNone/>
            </a:pPr>
            <a:r>
              <a:rPr lang="fr-FR" sz="1200" dirty="0">
                <a:solidFill>
                  <a:schemeClr val="tx1">
                    <a:lumMod val="75000"/>
                    <a:lumOff val="25000"/>
                  </a:schemeClr>
                </a:solidFill>
                <a:latin typeface="+mn-lt"/>
              </a:rPr>
              <a:t>  &lt;module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a:t>
            </a:r>
            <a:r>
              <a:rPr lang="fr-FR" sz="1200" dirty="0" err="1">
                <a:solidFill>
                  <a:srgbClr val="FF6D43"/>
                </a:solidFill>
                <a:latin typeface="+mn-lt"/>
              </a:rPr>
              <a:t>sqlserver</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    &lt;to </a:t>
            </a:r>
            <a:r>
              <a:rPr lang="fr-FR" sz="1200" dirty="0" err="1">
                <a:solidFill>
                  <a:schemeClr val="tx1">
                    <a:lumMod val="75000"/>
                    <a:lumOff val="25000"/>
                  </a:schemeClr>
                </a:solidFill>
                <a:latin typeface="+mn-lt"/>
              </a:rPr>
              <a:t>addr</a:t>
            </a:r>
            <a:r>
              <a:rPr lang="fr-FR" sz="1200" dirty="0">
                <a:solidFill>
                  <a:schemeClr val="tx1">
                    <a:lumMod val="75000"/>
                    <a:lumOff val="25000"/>
                  </a:schemeClr>
                </a:solidFill>
                <a:latin typeface="+mn-lt"/>
              </a:rPr>
              <a:t>="</a:t>
            </a:r>
            <a:r>
              <a:rPr lang="en-US" sz="1200" kern="0" dirty="0">
                <a:solidFill>
                  <a:srgbClr val="FF6D43"/>
                </a:solidFill>
                <a:latin typeface="+mn-lt"/>
                <a:cs typeface="Courier New" pitchFamily="49" charset="0"/>
              </a:rPr>
              <a:t>172.24.199.140</a:t>
            </a:r>
            <a:r>
              <a:rPr lang="fr-FR" sz="1200" dirty="0">
                <a:solidFill>
                  <a:schemeClr val="tx1">
                    <a:lumMod val="75000"/>
                    <a:lumOff val="25000"/>
                  </a:schemeClr>
                </a:solidFill>
                <a:latin typeface="+mn-lt"/>
              </a:rPr>
              <a:t>" port="</a:t>
            </a:r>
            <a:r>
              <a:rPr lang="fr-FR" sz="1200" dirty="0">
                <a:solidFill>
                  <a:schemeClr val="accent1"/>
                </a:solidFill>
                <a:latin typeface="+mn-lt"/>
              </a:rPr>
              <a:t>9010</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interval</a:t>
            </a:r>
            <a:r>
              <a:rPr lang="fr-FR" sz="1200" dirty="0">
                <a:solidFill>
                  <a:schemeClr val="tx1">
                    <a:lumMod val="75000"/>
                    <a:lumOff val="25000"/>
                  </a:schemeClr>
                </a:solidFill>
                <a:latin typeface="+mn-lt"/>
              </a:rPr>
              <a:t>="</a:t>
            </a:r>
            <a:r>
              <a:rPr lang="fr-FR" sz="1200" dirty="0">
                <a:solidFill>
                  <a:srgbClr val="FF6D43"/>
                </a:solidFill>
                <a:latin typeface="+mn-lt"/>
              </a:rPr>
              <a:t>10</a:t>
            </a:r>
            <a:r>
              <a:rPr lang="fr-FR" sz="1200" dirty="0">
                <a:solidFill>
                  <a:schemeClr val="tx1">
                    <a:lumMod val="75000"/>
                    <a:lumOff val="25000"/>
                  </a:schemeClr>
                </a:solidFill>
                <a:latin typeface="+mn-lt"/>
              </a:rPr>
              <a:t>"] [timeout="</a:t>
            </a:r>
            <a:r>
              <a:rPr lang="fr-FR" sz="1200" dirty="0">
                <a:solidFill>
                  <a:srgbClr val="FF6D43"/>
                </a:solidFill>
                <a:latin typeface="+mn-lt"/>
              </a:rPr>
              <a:t>5</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secure</a:t>
            </a:r>
            <a:r>
              <a:rPr lang="fr-FR" sz="1200" dirty="0">
                <a:solidFill>
                  <a:schemeClr val="tx1">
                    <a:lumMod val="75000"/>
                    <a:lumOff val="25000"/>
                  </a:schemeClr>
                </a:solidFill>
                <a:latin typeface="+mn-lt"/>
              </a:rPr>
              <a:t>="</a:t>
            </a:r>
            <a:r>
              <a:rPr lang="fr-FR" sz="1200" dirty="0">
                <a:solidFill>
                  <a:srgbClr val="FF6D43"/>
                </a:solidFill>
                <a:latin typeface="+mn-lt"/>
              </a:rPr>
              <a:t>off</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  &lt;/module&gt;</a:t>
            </a:r>
          </a:p>
          <a:p>
            <a:pPr marL="0" indent="0">
              <a:buNone/>
            </a:pPr>
            <a:r>
              <a:rPr lang="fr-FR" sz="1200" dirty="0">
                <a:solidFill>
                  <a:schemeClr val="tx1">
                    <a:lumMod val="75000"/>
                    <a:lumOff val="25000"/>
                  </a:schemeClr>
                </a:solidFill>
                <a:latin typeface="+mn-lt"/>
              </a:rPr>
              <a:t>&lt;/check&gt;</a:t>
            </a:r>
          </a:p>
        </p:txBody>
      </p:sp>
      <p:sp>
        <p:nvSpPr>
          <p:cNvPr id="6" name="Légende : encadrée 5">
            <a:extLst>
              <a:ext uri="{FF2B5EF4-FFF2-40B4-BE49-F238E27FC236}">
                <a16:creationId xmlns:a16="http://schemas.microsoft.com/office/drawing/2014/main" id="{77725601-3090-188C-BEF7-AF42C2395775}"/>
              </a:ext>
            </a:extLst>
          </p:cNvPr>
          <p:cNvSpPr/>
          <p:nvPr/>
        </p:nvSpPr>
        <p:spPr>
          <a:xfrm>
            <a:off x="3011223" y="1655599"/>
            <a:ext cx="7262330" cy="1377221"/>
          </a:xfrm>
          <a:prstGeom prst="borderCallout1">
            <a:avLst>
              <a:gd name="adj1" fmla="val 101793"/>
              <a:gd name="adj2" fmla="val 19084"/>
              <a:gd name="adj3" fmla="val 130416"/>
              <a:gd name="adj4" fmla="val 1783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rPr>
              <a:t>Checks </a:t>
            </a:r>
            <a:r>
              <a:rPr lang="fr-FR" sz="1200" dirty="0" err="1">
                <a:solidFill>
                  <a:schemeClr val="tx1"/>
                </a:solidFill>
              </a:rPr>
              <a:t>that</a:t>
            </a:r>
            <a:r>
              <a:rPr lang="fr-FR" sz="1200" dirty="0">
                <a:solidFill>
                  <a:schemeClr val="tx1"/>
                </a:solidFill>
              </a:rPr>
              <a:t> an </a:t>
            </a:r>
            <a:r>
              <a:rPr lang="fr-FR" sz="1200" dirty="0" err="1">
                <a:solidFill>
                  <a:schemeClr val="tx1"/>
                </a:solidFill>
              </a:rPr>
              <a:t>external</a:t>
            </a:r>
            <a:r>
              <a:rPr lang="fr-FR" sz="1200" dirty="0">
                <a:solidFill>
                  <a:schemeClr val="tx1"/>
                </a:solidFill>
              </a:rPr>
              <a:t> module </a:t>
            </a:r>
            <a:r>
              <a:rPr lang="fr-FR" sz="1200" dirty="0" err="1">
                <a:solidFill>
                  <a:schemeClr val="tx1"/>
                </a:solidFill>
              </a:rPr>
              <a:t>named</a:t>
            </a:r>
            <a:r>
              <a:rPr lang="fr-FR" sz="1200" dirty="0">
                <a:solidFill>
                  <a:schemeClr val="tx1"/>
                </a:solidFill>
              </a:rPr>
              <a:t> </a:t>
            </a:r>
            <a:r>
              <a:rPr lang="fr-FR" sz="1200" dirty="0" err="1">
                <a:solidFill>
                  <a:schemeClr val="accent1"/>
                </a:solidFill>
              </a:rPr>
              <a:t>sqlserver</a:t>
            </a:r>
            <a:r>
              <a:rPr lang="fr-FR" sz="1200" dirty="0"/>
              <a:t> </a:t>
            </a:r>
            <a:r>
              <a:rPr lang="fr-FR" sz="1200" dirty="0" err="1">
                <a:solidFill>
                  <a:schemeClr val="tx1"/>
                </a:solidFill>
              </a:rPr>
              <a:t>is</a:t>
            </a:r>
            <a:r>
              <a:rPr lang="fr-FR" sz="1200" dirty="0">
                <a:solidFill>
                  <a:schemeClr val="tx1"/>
                </a:solidFill>
              </a:rPr>
              <a:t> </a:t>
            </a:r>
            <a:r>
              <a:rPr lang="fr-FR" sz="1200" dirty="0" err="1">
                <a:solidFill>
                  <a:schemeClr val="tx1"/>
                </a:solidFill>
              </a:rPr>
              <a:t>available</a:t>
            </a:r>
            <a:r>
              <a:rPr lang="fr-FR" sz="1200" dirty="0">
                <a:solidFill>
                  <a:schemeClr val="tx1"/>
                </a:solidFill>
              </a:rPr>
              <a:t> </a:t>
            </a:r>
          </a:p>
          <a:p>
            <a:pPr marL="171450" indent="-171450">
              <a:lnSpc>
                <a:spcPct val="150000"/>
              </a:lnSpc>
              <a:buFont typeface="Courier New" panose="02070309020205020404" pitchFamily="49" charset="0"/>
              <a:buChar char="o"/>
            </a:pPr>
            <a:r>
              <a:rPr lang="en-US" sz="1200" dirty="0">
                <a:solidFill>
                  <a:schemeClr val="tx1"/>
                </a:solidFill>
              </a:rPr>
              <a:t>Resource: </a:t>
            </a:r>
            <a:r>
              <a:rPr lang="en-US" sz="1200" b="1" i="1" kern="0" dirty="0">
                <a:solidFill>
                  <a:schemeClr val="tx1"/>
                </a:solidFill>
                <a:cs typeface="Courier New" pitchFamily="49" charset="0"/>
              </a:rPr>
              <a:t>module.</a:t>
            </a:r>
            <a:r>
              <a:rPr lang="en-US" sz="1200" i="1" kern="0" dirty="0">
                <a:solidFill>
                  <a:schemeClr val="accent1"/>
                </a:solidFill>
                <a:cs typeface="Courier New" pitchFamily="49" charset="0"/>
              </a:rPr>
              <a:t>sqlserver_</a:t>
            </a:r>
            <a:r>
              <a:rPr lang="en-US" sz="1200" i="1" kern="0" dirty="0">
                <a:solidFill>
                  <a:srgbClr val="FF6D43"/>
                </a:solidFill>
                <a:latin typeface="+mn-lt"/>
                <a:cs typeface="Courier New" pitchFamily="49" charset="0"/>
              </a:rPr>
              <a:t>172.24.199.140</a:t>
            </a:r>
            <a:endParaRPr lang="en-US" sz="1200" i="1" kern="0" dirty="0">
              <a:solidFill>
                <a:schemeClr val="accent1"/>
              </a:solidFill>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i</a:t>
            </a:r>
            <a:r>
              <a:rPr lang="en-US" sz="1200" dirty="0">
                <a:solidFill>
                  <a:schemeClr val="tx1"/>
                </a:solidFill>
                <a:latin typeface="+mn-lt"/>
                <a:cs typeface="Courier New" pitchFamily="49" charset="0"/>
              </a:rPr>
              <a:t>f the </a:t>
            </a:r>
            <a:r>
              <a:rPr lang="en-US" sz="1200" dirty="0" err="1">
                <a:solidFill>
                  <a:schemeClr val="tx1"/>
                </a:solidFill>
                <a:latin typeface="+mn-lt"/>
                <a:cs typeface="Courier New" pitchFamily="49" charset="0"/>
              </a:rPr>
              <a:t>sqlserver</a:t>
            </a:r>
            <a:r>
              <a:rPr lang="en-US" sz="1200" dirty="0">
                <a:solidFill>
                  <a:schemeClr val="tx1"/>
                </a:solidFill>
                <a:latin typeface="+mn-lt"/>
                <a:cs typeface="Courier New" pitchFamily="49" charset="0"/>
              </a:rPr>
              <a:t> module is down, </a:t>
            </a:r>
            <a:r>
              <a:rPr lang="en-US" sz="1200" kern="0" dirty="0">
                <a:solidFill>
                  <a:srgbClr val="FF6D43"/>
                </a:solidFill>
                <a:cs typeface="Courier New" pitchFamily="49" charset="0"/>
              </a:rPr>
              <a:t>wait</a:t>
            </a:r>
            <a:r>
              <a:rPr lang="en-US" sz="1200" kern="0" dirty="0">
                <a:solidFill>
                  <a:schemeClr val="tx1"/>
                </a:solidFill>
                <a:cs typeface="Courier New" pitchFamily="49" charset="0"/>
              </a:rPr>
              <a:t> from predefined failover rule </a:t>
            </a:r>
            <a:r>
              <a:rPr lang="en-US" sz="1200" b="1" i="1" kern="0" dirty="0" err="1">
                <a:solidFill>
                  <a:schemeClr val="tx1"/>
                </a:solidFill>
                <a:cs typeface="Courier New" pitchFamily="49" charset="0"/>
              </a:rPr>
              <a:t>module</a:t>
            </a:r>
            <a:r>
              <a:rPr lang="en-US" sz="1200" b="1" i="1" dirty="0" err="1">
                <a:solidFill>
                  <a:schemeClr val="tx1"/>
                </a:solidFill>
                <a:latin typeface="+mn-lt"/>
                <a:cs typeface="Courier New" pitchFamily="49" charset="0"/>
              </a:rPr>
              <a:t>_failure</a:t>
            </a:r>
            <a:endParaRPr lang="en-US" sz="1200" b="1" i="1" dirty="0">
              <a:solidFill>
                <a:schemeClr val="tx1"/>
              </a:solidFill>
              <a:latin typeface="+mn-lt"/>
              <a:cs typeface="Courier New" pitchFamily="49" charset="0"/>
            </a:endParaRPr>
          </a:p>
          <a:p>
            <a:pPr marL="171450" indent="-171450">
              <a:lnSpc>
                <a:spcPct val="150000"/>
              </a:lnSpc>
              <a:buFont typeface="Courier New" panose="02070309020205020404" pitchFamily="49" charset="0"/>
              <a:buChar char="o"/>
            </a:pPr>
            <a:r>
              <a:rPr lang="en-US" sz="1200" kern="0" dirty="0">
                <a:solidFill>
                  <a:schemeClr val="tx1"/>
                </a:solidFill>
                <a:cs typeface="Courier New" pitchFamily="49" charset="0"/>
              </a:rPr>
              <a:t>Action: w</a:t>
            </a:r>
            <a:r>
              <a:rPr lang="en-US" sz="1200" dirty="0">
                <a:solidFill>
                  <a:schemeClr val="tx1"/>
                </a:solidFill>
                <a:cs typeface="Courier New" pitchFamily="49" charset="0"/>
              </a:rPr>
              <a:t>hen the </a:t>
            </a:r>
            <a:r>
              <a:rPr lang="en-US" sz="1200" dirty="0" err="1">
                <a:solidFill>
                  <a:schemeClr val="tx1"/>
                </a:solidFill>
                <a:cs typeface="Courier New" pitchFamily="49" charset="0"/>
              </a:rPr>
              <a:t>sqlserver</a:t>
            </a:r>
            <a:r>
              <a:rPr lang="en-US" sz="1200" dirty="0">
                <a:solidFill>
                  <a:schemeClr val="tx1"/>
                </a:solidFill>
                <a:cs typeface="Courier New" pitchFamily="49" charset="0"/>
              </a:rPr>
              <a:t> module is restarted, </a:t>
            </a:r>
            <a:r>
              <a:rPr lang="en-US" sz="1200" dirty="0" err="1">
                <a:solidFill>
                  <a:srgbClr val="FF6D43"/>
                </a:solidFill>
                <a:cs typeface="Courier New" pitchFamily="49" charset="0"/>
              </a:rPr>
              <a:t>stopstart</a:t>
            </a:r>
            <a:r>
              <a:rPr lang="en-US" sz="1200" dirty="0">
                <a:solidFill>
                  <a:schemeClr val="tx1"/>
                </a:solidFill>
                <a:cs typeface="Courier New" pitchFamily="49" charset="0"/>
              </a:rPr>
              <a:t> from </a:t>
            </a:r>
            <a:r>
              <a:rPr lang="en-US" sz="1200" dirty="0" err="1">
                <a:solidFill>
                  <a:schemeClr val="tx1"/>
                </a:solidFill>
                <a:cs typeface="Courier New" pitchFamily="49" charset="0"/>
              </a:rPr>
              <a:t>modulecheck</a:t>
            </a:r>
            <a:endParaRPr lang="en-US" sz="1200" dirty="0">
              <a:solidFill>
                <a:schemeClr val="tx1"/>
              </a:solidFill>
            </a:endParaRPr>
          </a:p>
        </p:txBody>
      </p:sp>
      <p:sp>
        <p:nvSpPr>
          <p:cNvPr id="7" name="Légende : encadrée 6">
            <a:extLst>
              <a:ext uri="{FF2B5EF4-FFF2-40B4-BE49-F238E27FC236}">
                <a16:creationId xmlns:a16="http://schemas.microsoft.com/office/drawing/2014/main" id="{12DBC24D-6DFF-B11F-1901-50D5BB165073}"/>
              </a:ext>
            </a:extLst>
          </p:cNvPr>
          <p:cNvSpPr/>
          <p:nvPr/>
        </p:nvSpPr>
        <p:spPr>
          <a:xfrm>
            <a:off x="2736852" y="4891204"/>
            <a:ext cx="2364006" cy="947864"/>
          </a:xfrm>
          <a:prstGeom prst="borderCallout1">
            <a:avLst>
              <a:gd name="adj1" fmla="val -11580"/>
              <a:gd name="adj2" fmla="val 30304"/>
              <a:gd name="adj3" fmla="val -93426"/>
              <a:gd name="adj4" fmla="val 4312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rPr>
              <a:t>Virtual IP </a:t>
            </a:r>
            <a:r>
              <a:rPr lang="fr-FR" sz="1200" dirty="0" err="1">
                <a:solidFill>
                  <a:schemeClr val="tx1"/>
                </a:solidFill>
              </a:rPr>
              <a:t>address</a:t>
            </a:r>
            <a:r>
              <a:rPr lang="fr-FR" sz="1200" dirty="0">
                <a:solidFill>
                  <a:schemeClr val="tx1"/>
                </a:solidFill>
              </a:rPr>
              <a:t> of the </a:t>
            </a:r>
            <a:r>
              <a:rPr lang="fr-FR" sz="1200" dirty="0" err="1">
                <a:solidFill>
                  <a:schemeClr val="tx1"/>
                </a:solidFill>
              </a:rPr>
              <a:t>sqlserver</a:t>
            </a:r>
            <a:r>
              <a:rPr lang="fr-FR" sz="1200" dirty="0">
                <a:solidFill>
                  <a:schemeClr val="tx1"/>
                </a:solidFill>
              </a:rPr>
              <a:t> module</a:t>
            </a:r>
          </a:p>
        </p:txBody>
      </p:sp>
      <p:sp>
        <p:nvSpPr>
          <p:cNvPr id="10" name="Légende : encadrée 9">
            <a:extLst>
              <a:ext uri="{FF2B5EF4-FFF2-40B4-BE49-F238E27FC236}">
                <a16:creationId xmlns:a16="http://schemas.microsoft.com/office/drawing/2014/main" id="{56B2F074-0726-982B-DE3A-67B148B1A098}"/>
              </a:ext>
            </a:extLst>
          </p:cNvPr>
          <p:cNvSpPr/>
          <p:nvPr/>
        </p:nvSpPr>
        <p:spPr>
          <a:xfrm>
            <a:off x="5357475" y="4891205"/>
            <a:ext cx="3509688" cy="947864"/>
          </a:xfrm>
          <a:prstGeom prst="borderCallout1">
            <a:avLst>
              <a:gd name="adj1" fmla="val -6064"/>
              <a:gd name="adj2" fmla="val 17750"/>
              <a:gd name="adj3" fmla="val -95646"/>
              <a:gd name="adj4" fmla="val 8851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rPr>
              <a:t>Web service </a:t>
            </a:r>
            <a:r>
              <a:rPr lang="fr-FR" sz="1200" dirty="0" err="1">
                <a:solidFill>
                  <a:schemeClr val="tx1"/>
                </a:solidFill>
              </a:rPr>
              <a:t>access</a:t>
            </a:r>
            <a:r>
              <a:rPr lang="fr-FR" sz="1200" dirty="0">
                <a:solidFill>
                  <a:schemeClr val="tx1"/>
                </a:solidFill>
              </a:rPr>
              <a:t> to the </a:t>
            </a:r>
            <a:r>
              <a:rPr lang="fr-FR" sz="1200" dirty="0" err="1">
                <a:solidFill>
                  <a:schemeClr val="tx1"/>
                </a:solidFill>
              </a:rPr>
              <a:t>sqlserver</a:t>
            </a:r>
            <a:r>
              <a:rPr lang="fr-FR" sz="1200" dirty="0">
                <a:solidFill>
                  <a:schemeClr val="tx1"/>
                </a:solidFill>
              </a:rPr>
              <a:t> cluster</a:t>
            </a:r>
          </a:p>
          <a:p>
            <a:pPr marL="171450" indent="-171450">
              <a:lnSpc>
                <a:spcPct val="150000"/>
              </a:lnSpc>
              <a:buFont typeface="Courier New" panose="02070309020205020404" pitchFamily="49" charset="0"/>
              <a:buChar char="o"/>
            </a:pPr>
            <a:r>
              <a:rPr lang="fr-FR" sz="1200" dirty="0">
                <a:solidFill>
                  <a:schemeClr val="accent1"/>
                </a:solidFill>
              </a:rPr>
              <a:t>9010</a:t>
            </a:r>
            <a:r>
              <a:rPr lang="fr-FR" sz="1200" dirty="0">
                <a:solidFill>
                  <a:schemeClr val="tx1"/>
                </a:solidFill>
              </a:rPr>
              <a:t> and </a:t>
            </a:r>
            <a:r>
              <a:rPr lang="fr-FR" sz="1200" dirty="0">
                <a:solidFill>
                  <a:srgbClr val="FF6D43"/>
                </a:solidFill>
                <a:latin typeface="+mn-lt"/>
              </a:rPr>
              <a:t>off</a:t>
            </a:r>
            <a:r>
              <a:rPr lang="fr-FR" sz="1200" dirty="0">
                <a:solidFill>
                  <a:schemeClr val="tx2"/>
                </a:solidFill>
                <a:latin typeface="+mn-lt"/>
              </a:rPr>
              <a:t>  for http</a:t>
            </a:r>
            <a:endParaRPr lang="fr-FR" sz="1200" dirty="0">
              <a:solidFill>
                <a:schemeClr val="tx2"/>
              </a:solidFill>
            </a:endParaRPr>
          </a:p>
          <a:p>
            <a:pPr marL="171450" indent="-171450">
              <a:lnSpc>
                <a:spcPct val="150000"/>
              </a:lnSpc>
              <a:buFont typeface="Courier New" panose="02070309020205020404" pitchFamily="49" charset="0"/>
              <a:buChar char="o"/>
            </a:pPr>
            <a:r>
              <a:rPr lang="fr-FR" sz="1200" dirty="0">
                <a:solidFill>
                  <a:schemeClr val="accent1"/>
                </a:solidFill>
              </a:rPr>
              <a:t>9453</a:t>
            </a:r>
            <a:r>
              <a:rPr lang="fr-FR" sz="1200" dirty="0">
                <a:solidFill>
                  <a:schemeClr val="tx1"/>
                </a:solidFill>
              </a:rPr>
              <a:t> and </a:t>
            </a:r>
            <a:r>
              <a:rPr lang="fr-FR" sz="1200" dirty="0">
                <a:solidFill>
                  <a:srgbClr val="FF6D43"/>
                </a:solidFill>
                <a:latin typeface="+mn-lt"/>
              </a:rPr>
              <a:t>on</a:t>
            </a:r>
            <a:r>
              <a:rPr lang="fr-FR" sz="1200" dirty="0">
                <a:solidFill>
                  <a:schemeClr val="tx2"/>
                </a:solidFill>
                <a:latin typeface="+mn-lt"/>
              </a:rPr>
              <a:t>  for https</a:t>
            </a:r>
            <a:endParaRPr lang="fr-FR" sz="1200" dirty="0">
              <a:solidFill>
                <a:schemeClr val="tx2"/>
              </a:solidFill>
            </a:endParaRPr>
          </a:p>
        </p:txBody>
      </p:sp>
      <p:pic>
        <p:nvPicPr>
          <p:cNvPr id="11" name="checkers-22">
            <a:hlinkClick r:id="" action="ppaction://media"/>
            <a:extLst>
              <a:ext uri="{FF2B5EF4-FFF2-40B4-BE49-F238E27FC236}">
                <a16:creationId xmlns:a16="http://schemas.microsoft.com/office/drawing/2014/main" id="{38DFD982-ADA9-33DE-F1A4-61EF4AFC14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90320" y="6370637"/>
            <a:ext cx="487363" cy="487363"/>
          </a:xfrm>
          <a:prstGeom prst="rect">
            <a:avLst/>
          </a:prstGeom>
        </p:spPr>
      </p:pic>
    </p:spTree>
    <p:extLst>
      <p:ext uri="{BB962C8B-B14F-4D97-AF65-F5344CB8AC3E}">
        <p14:creationId xmlns:p14="http://schemas.microsoft.com/office/powerpoint/2010/main" val="1373335720"/>
      </p:ext>
    </p:extLst>
  </p:cSld>
  <p:clrMapOvr>
    <a:masterClrMapping/>
  </p:clrMapOvr>
  <mc:AlternateContent xmlns:mc="http://schemas.openxmlformats.org/markup-compatibility/2006" xmlns:p14="http://schemas.microsoft.com/office/powerpoint/2010/main">
    <mc:Choice Requires="p14">
      <p:transition spd="slow" p14:dur="2000" advClick="0" advTm="70000"/>
    </mc:Choice>
    <mc:Fallback xmlns="">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1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6377135-6C8C-5366-11E2-1713533A8A41}"/>
              </a:ext>
            </a:extLst>
          </p:cNvPr>
          <p:cNvSpPr>
            <a:spLocks noGrp="1"/>
          </p:cNvSpPr>
          <p:nvPr>
            <p:ph type="body" sz="quarter" idx="10"/>
          </p:nvPr>
        </p:nvSpPr>
        <p:spPr/>
        <p:txBody>
          <a:bodyPr/>
          <a:lstStyle/>
          <a:p>
            <a:r>
              <a:rPr lang="en-US" dirty="0"/>
              <a:t>Module state transitions with checkers</a:t>
            </a:r>
            <a:endParaRPr lang="fr-FR" dirty="0"/>
          </a:p>
        </p:txBody>
      </p:sp>
      <p:sp>
        <p:nvSpPr>
          <p:cNvPr id="3" name="Espace réservé du texte 2">
            <a:extLst>
              <a:ext uri="{FF2B5EF4-FFF2-40B4-BE49-F238E27FC236}">
                <a16:creationId xmlns:a16="http://schemas.microsoft.com/office/drawing/2014/main" id="{7E9CF22B-1F8D-2C70-5793-02363DFFE833}"/>
              </a:ext>
            </a:extLst>
          </p:cNvPr>
          <p:cNvSpPr>
            <a:spLocks noGrp="1"/>
          </p:cNvSpPr>
          <p:nvPr>
            <p:ph type="body" sz="quarter" idx="16"/>
          </p:nvPr>
        </p:nvSpPr>
        <p:spPr/>
        <p:txBody>
          <a:bodyPr/>
          <a:lstStyle/>
          <a:p>
            <a:endParaRPr lang="fr-FR"/>
          </a:p>
        </p:txBody>
      </p:sp>
      <p:pic>
        <p:nvPicPr>
          <p:cNvPr id="4" name="checkers-23">
            <a:hlinkClick r:id="" action="ppaction://media"/>
            <a:extLst>
              <a:ext uri="{FF2B5EF4-FFF2-40B4-BE49-F238E27FC236}">
                <a16:creationId xmlns:a16="http://schemas.microsoft.com/office/drawing/2014/main" id="{4C861612-9C53-58CD-C2F4-15B343D670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2742" y="6353218"/>
            <a:ext cx="487363" cy="487363"/>
          </a:xfrm>
          <a:prstGeom prst="rect">
            <a:avLst/>
          </a:prstGeom>
        </p:spPr>
      </p:pic>
    </p:spTree>
    <p:extLst>
      <p:ext uri="{BB962C8B-B14F-4D97-AF65-F5344CB8AC3E}">
        <p14:creationId xmlns:p14="http://schemas.microsoft.com/office/powerpoint/2010/main" val="970068980"/>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B29B02B-E789-4A25-949B-46439E75F4BC}"/>
              </a:ext>
            </a:extLst>
          </p:cNvPr>
          <p:cNvSpPr>
            <a:spLocks noGrp="1"/>
          </p:cNvSpPr>
          <p:nvPr>
            <p:ph type="title"/>
          </p:nvPr>
        </p:nvSpPr>
        <p:spPr/>
        <p:txBody>
          <a:bodyPr/>
          <a:lstStyle/>
          <a:p>
            <a:r>
              <a:rPr lang="en-GB" dirty="0"/>
              <a:t>Actions of checkers in a farm module</a:t>
            </a:r>
          </a:p>
        </p:txBody>
      </p:sp>
      <p:sp>
        <p:nvSpPr>
          <p:cNvPr id="98" name="Espace réservé du texte 97">
            <a:extLst>
              <a:ext uri="{FF2B5EF4-FFF2-40B4-BE49-F238E27FC236}">
                <a16:creationId xmlns:a16="http://schemas.microsoft.com/office/drawing/2014/main" id="{C455079E-C60E-4B63-AD77-B406F388169C}"/>
              </a:ext>
            </a:extLst>
          </p:cNvPr>
          <p:cNvSpPr>
            <a:spLocks noGrp="1"/>
          </p:cNvSpPr>
          <p:nvPr>
            <p:ph type="body" sz="quarter" idx="10"/>
          </p:nvPr>
        </p:nvSpPr>
        <p:spPr/>
        <p:txBody>
          <a:bodyPr/>
          <a:lstStyle/>
          <a:p>
            <a:endParaRPr lang="en-GB" dirty="0"/>
          </a:p>
        </p:txBody>
      </p:sp>
      <p:graphicFrame>
        <p:nvGraphicFramePr>
          <p:cNvPr id="9" name="Tableau 13">
            <a:extLst>
              <a:ext uri="{FF2B5EF4-FFF2-40B4-BE49-F238E27FC236}">
                <a16:creationId xmlns:a16="http://schemas.microsoft.com/office/drawing/2014/main" id="{1D60545F-8AAE-4E57-B720-ECEF56E4E222}"/>
              </a:ext>
            </a:extLst>
          </p:cNvPr>
          <p:cNvGraphicFramePr>
            <a:graphicFrameLocks noGrp="1"/>
          </p:cNvGraphicFramePr>
          <p:nvPr/>
        </p:nvGraphicFramePr>
        <p:xfrm>
          <a:off x="1156497" y="1179153"/>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sp>
        <p:nvSpPr>
          <p:cNvPr id="10" name="ZoneTexte 9">
            <a:extLst>
              <a:ext uri="{FF2B5EF4-FFF2-40B4-BE49-F238E27FC236}">
                <a16:creationId xmlns:a16="http://schemas.microsoft.com/office/drawing/2014/main" id="{DE213D7F-5744-4556-BD49-5B4BB0BA2207}"/>
              </a:ext>
            </a:extLst>
          </p:cNvPr>
          <p:cNvSpPr txBox="1"/>
          <p:nvPr/>
        </p:nvSpPr>
        <p:spPr>
          <a:xfrm>
            <a:off x="387111" y="4200291"/>
            <a:ext cx="102143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start_both</a:t>
            </a:r>
            <a:endParaRPr lang="fr-FR" sz="1200" dirty="0">
              <a:solidFill>
                <a:schemeClr val="accent1"/>
              </a:solidFill>
              <a:cs typeface="Courier New" panose="02070309020205020404" pitchFamily="49" charset="0"/>
            </a:endParaRPr>
          </a:p>
        </p:txBody>
      </p:sp>
      <p:cxnSp>
        <p:nvCxnSpPr>
          <p:cNvPr id="12" name="Connecteur droit avec flèche 11">
            <a:extLst>
              <a:ext uri="{FF2B5EF4-FFF2-40B4-BE49-F238E27FC236}">
                <a16:creationId xmlns:a16="http://schemas.microsoft.com/office/drawing/2014/main" id="{8C1E03E1-524B-40FA-BC89-0F661A125A26}"/>
              </a:ext>
            </a:extLst>
          </p:cNvPr>
          <p:cNvCxnSpPr/>
          <p:nvPr/>
        </p:nvCxnSpPr>
        <p:spPr>
          <a:xfrm>
            <a:off x="1476412" y="321802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5AD1ED9-DE95-4C75-92AC-46E84CBEFCA0}"/>
              </a:ext>
            </a:extLst>
          </p:cNvPr>
          <p:cNvCxnSpPr/>
          <p:nvPr/>
        </p:nvCxnSpPr>
        <p:spPr>
          <a:xfrm>
            <a:off x="1478929" y="419856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B01E1B0B-7B05-475D-8C0A-52690EA5EF14}"/>
              </a:ext>
            </a:extLst>
          </p:cNvPr>
          <p:cNvSpPr txBox="1"/>
          <p:nvPr/>
        </p:nvSpPr>
        <p:spPr>
          <a:xfrm>
            <a:off x="584636" y="2186046"/>
            <a:ext cx="80182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prestart</a:t>
            </a:r>
            <a:endParaRPr lang="fr-FR" sz="1200" dirty="0">
              <a:solidFill>
                <a:schemeClr val="accent1"/>
              </a:solidFill>
              <a:cs typeface="Courier New" panose="02070309020205020404" pitchFamily="49" charset="0"/>
            </a:endParaRPr>
          </a:p>
        </p:txBody>
      </p:sp>
      <p:sp>
        <p:nvSpPr>
          <p:cNvPr id="15" name="ZoneTexte 14">
            <a:extLst>
              <a:ext uri="{FF2B5EF4-FFF2-40B4-BE49-F238E27FC236}">
                <a16:creationId xmlns:a16="http://schemas.microsoft.com/office/drawing/2014/main" id="{5EF71A0E-E8A9-4032-A391-65D47DABF330}"/>
              </a:ext>
            </a:extLst>
          </p:cNvPr>
          <p:cNvSpPr txBox="1"/>
          <p:nvPr/>
        </p:nvSpPr>
        <p:spPr>
          <a:xfrm>
            <a:off x="1997513" y="3054416"/>
            <a:ext cx="803425" cy="276999"/>
          </a:xfrm>
          <a:prstGeom prst="rect">
            <a:avLst/>
          </a:prstGeom>
          <a:noFill/>
        </p:spPr>
        <p:txBody>
          <a:bodyPr wrap="none" rtlCol="0">
            <a:spAutoFit/>
          </a:bodyPr>
          <a:lstStyle/>
          <a:p>
            <a:r>
              <a:rPr lang="fr-FR" sz="1200" dirty="0" err="1">
                <a:cs typeface="Courier New" panose="02070309020205020404" pitchFamily="49" charset="0"/>
              </a:rPr>
              <a:t>wakeup</a:t>
            </a:r>
            <a:endParaRPr lang="fr-FR" sz="1200" dirty="0">
              <a:cs typeface="Courier New" panose="02070309020205020404" pitchFamily="49" charset="0"/>
            </a:endParaRPr>
          </a:p>
        </p:txBody>
      </p:sp>
      <p:cxnSp>
        <p:nvCxnSpPr>
          <p:cNvPr id="17" name="Connecteur droit avec flèche 16">
            <a:extLst>
              <a:ext uri="{FF2B5EF4-FFF2-40B4-BE49-F238E27FC236}">
                <a16:creationId xmlns:a16="http://schemas.microsoft.com/office/drawing/2014/main" id="{E39B5B92-7C2C-4AD8-B54D-2BBCBD220B3D}"/>
              </a:ext>
            </a:extLst>
          </p:cNvPr>
          <p:cNvCxnSpPr>
            <a:cxnSpLocks/>
          </p:cNvCxnSpPr>
          <p:nvPr/>
        </p:nvCxnSpPr>
        <p:spPr>
          <a:xfrm rot="10800000" flipH="1">
            <a:off x="1976911" y="2748083"/>
            <a:ext cx="83820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AFB18EE-C86C-482C-B6B4-7B375DA2FDE3}"/>
              </a:ext>
            </a:extLst>
          </p:cNvPr>
          <p:cNvCxnSpPr>
            <a:cxnSpLocks/>
          </p:cNvCxnSpPr>
          <p:nvPr/>
        </p:nvCxnSpPr>
        <p:spPr>
          <a:xfrm rot="10800000">
            <a:off x="1794684" y="4216493"/>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095B7D02-6CFF-4EB4-AD1F-796AE793297B}"/>
              </a:ext>
            </a:extLst>
          </p:cNvPr>
          <p:cNvCxnSpPr>
            <a:cxnSpLocks/>
          </p:cNvCxnSpPr>
          <p:nvPr/>
        </p:nvCxnSpPr>
        <p:spPr>
          <a:xfrm rot="10800000">
            <a:off x="1799375" y="3196669"/>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0535D53-9E79-4627-9446-1C550B10EBFA}"/>
              </a:ext>
            </a:extLst>
          </p:cNvPr>
          <p:cNvCxnSpPr>
            <a:cxnSpLocks/>
          </p:cNvCxnSpPr>
          <p:nvPr/>
        </p:nvCxnSpPr>
        <p:spPr>
          <a:xfrm rot="10800000">
            <a:off x="1794684" y="2203885"/>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10F3CD6B-9C07-43BD-8FD9-AB2B73D43B21}"/>
              </a:ext>
            </a:extLst>
          </p:cNvPr>
          <p:cNvSpPr txBox="1"/>
          <p:nvPr/>
        </p:nvSpPr>
        <p:spPr>
          <a:xfrm>
            <a:off x="2047865" y="2454650"/>
            <a:ext cx="521297" cy="276999"/>
          </a:xfrm>
          <a:prstGeom prst="rect">
            <a:avLst/>
          </a:prstGeom>
          <a:noFill/>
        </p:spPr>
        <p:txBody>
          <a:bodyPr wrap="none" rtlCol="0">
            <a:spAutoFit/>
          </a:bodyPr>
          <a:lstStyle/>
          <a:p>
            <a:r>
              <a:rPr lang="fr-FR" sz="1200" dirty="0" err="1">
                <a:cs typeface="Courier New" panose="02070309020205020404" pitchFamily="49" charset="0"/>
              </a:rPr>
              <a:t>wait</a:t>
            </a:r>
            <a:endParaRPr lang="fr-FR" sz="1200" dirty="0">
              <a:cs typeface="Courier New" panose="02070309020205020404" pitchFamily="49" charset="0"/>
            </a:endParaRPr>
          </a:p>
        </p:txBody>
      </p:sp>
      <p:sp>
        <p:nvSpPr>
          <p:cNvPr id="22" name="ZoneTexte 21">
            <a:extLst>
              <a:ext uri="{FF2B5EF4-FFF2-40B4-BE49-F238E27FC236}">
                <a16:creationId xmlns:a16="http://schemas.microsoft.com/office/drawing/2014/main" id="{97876656-34EF-4191-ADFC-267F86FD1446}"/>
              </a:ext>
            </a:extLst>
          </p:cNvPr>
          <p:cNvSpPr txBox="1"/>
          <p:nvPr/>
        </p:nvSpPr>
        <p:spPr>
          <a:xfrm>
            <a:off x="1825010" y="4201186"/>
            <a:ext cx="1011815"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stop_both</a:t>
            </a:r>
            <a:endParaRPr lang="fr-FR" sz="1200" dirty="0">
              <a:solidFill>
                <a:schemeClr val="accent1"/>
              </a:solidFill>
              <a:cs typeface="Courier New" panose="02070309020205020404" pitchFamily="49" charset="0"/>
            </a:endParaRPr>
          </a:p>
        </p:txBody>
      </p:sp>
      <p:sp>
        <p:nvSpPr>
          <p:cNvPr id="23" name="ZoneTexte 22">
            <a:extLst>
              <a:ext uri="{FF2B5EF4-FFF2-40B4-BE49-F238E27FC236}">
                <a16:creationId xmlns:a16="http://schemas.microsoft.com/office/drawing/2014/main" id="{48D317E4-C82A-4A44-AC35-1A97F6A97826}"/>
              </a:ext>
            </a:extLst>
          </p:cNvPr>
          <p:cNvSpPr txBox="1"/>
          <p:nvPr/>
        </p:nvSpPr>
        <p:spPr>
          <a:xfrm>
            <a:off x="1789444" y="2198758"/>
            <a:ext cx="880369"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poststop</a:t>
            </a:r>
            <a:endParaRPr lang="fr-FR" sz="1200" dirty="0">
              <a:solidFill>
                <a:schemeClr val="accent1"/>
              </a:solidFill>
              <a:cs typeface="Courier New" panose="02070309020205020404" pitchFamily="49" charset="0"/>
            </a:endParaRPr>
          </a:p>
        </p:txBody>
      </p:sp>
      <p:cxnSp>
        <p:nvCxnSpPr>
          <p:cNvPr id="24" name="Connecteur droit 23">
            <a:extLst>
              <a:ext uri="{FF2B5EF4-FFF2-40B4-BE49-F238E27FC236}">
                <a16:creationId xmlns:a16="http://schemas.microsoft.com/office/drawing/2014/main" id="{A190A8F5-F157-45B1-BB47-1F18B8E134BE}"/>
              </a:ext>
            </a:extLst>
          </p:cNvPr>
          <p:cNvCxnSpPr>
            <a:cxnSpLocks/>
          </p:cNvCxnSpPr>
          <p:nvPr/>
        </p:nvCxnSpPr>
        <p:spPr>
          <a:xfrm flipV="1">
            <a:off x="1977897" y="4324756"/>
            <a:ext cx="1168567" cy="47427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6F39B33E-48C0-43FF-89CF-D17D3711310C}"/>
              </a:ext>
            </a:extLst>
          </p:cNvPr>
          <p:cNvCxnSpPr>
            <a:cxnSpLocks/>
          </p:cNvCxnSpPr>
          <p:nvPr/>
        </p:nvCxnSpPr>
        <p:spPr>
          <a:xfrm flipH="1" flipV="1">
            <a:off x="3152694" y="3217827"/>
            <a:ext cx="9164" cy="107306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79B903CC-D342-437A-AC9F-9D4F850C3D0E}"/>
              </a:ext>
            </a:extLst>
          </p:cNvPr>
          <p:cNvSpPr txBox="1"/>
          <p:nvPr/>
        </p:nvSpPr>
        <p:spPr>
          <a:xfrm>
            <a:off x="3128011" y="3362315"/>
            <a:ext cx="521297" cy="276999"/>
          </a:xfrm>
          <a:prstGeom prst="rect">
            <a:avLst/>
          </a:prstGeom>
          <a:noFill/>
        </p:spPr>
        <p:txBody>
          <a:bodyPr wrap="none" rtlCol="0">
            <a:spAutoFit/>
          </a:bodyPr>
          <a:lstStyle/>
          <a:p>
            <a:r>
              <a:rPr lang="fr-FR" sz="1200" dirty="0" err="1">
                <a:cs typeface="Courier New" panose="02070309020205020404" pitchFamily="49" charset="0"/>
              </a:rPr>
              <a:t>wait</a:t>
            </a:r>
            <a:endParaRPr lang="fr-FR" sz="1200" dirty="0">
              <a:cs typeface="Courier New" panose="02070309020205020404" pitchFamily="49" charset="0"/>
            </a:endParaRPr>
          </a:p>
        </p:txBody>
      </p:sp>
      <p:sp>
        <p:nvSpPr>
          <p:cNvPr id="27" name="ZoneTexte 26">
            <a:extLst>
              <a:ext uri="{FF2B5EF4-FFF2-40B4-BE49-F238E27FC236}">
                <a16:creationId xmlns:a16="http://schemas.microsoft.com/office/drawing/2014/main" id="{06A791D9-9915-4B65-9212-4EE217EA6319}"/>
              </a:ext>
            </a:extLst>
          </p:cNvPr>
          <p:cNvSpPr txBox="1"/>
          <p:nvPr/>
        </p:nvSpPr>
        <p:spPr>
          <a:xfrm>
            <a:off x="3122369" y="3641292"/>
            <a:ext cx="1011815"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stop_both</a:t>
            </a:r>
            <a:endParaRPr lang="fr-FR" sz="1200" dirty="0">
              <a:solidFill>
                <a:schemeClr val="accent1"/>
              </a:solidFill>
              <a:cs typeface="Courier New" panose="02070309020205020404" pitchFamily="49" charset="0"/>
            </a:endParaRPr>
          </a:p>
        </p:txBody>
      </p:sp>
      <p:sp>
        <p:nvSpPr>
          <p:cNvPr id="28" name="ZoneTexte 27">
            <a:extLst>
              <a:ext uri="{FF2B5EF4-FFF2-40B4-BE49-F238E27FC236}">
                <a16:creationId xmlns:a16="http://schemas.microsoft.com/office/drawing/2014/main" id="{C6DC4907-959F-4191-A0B4-FA610D4C0672}"/>
              </a:ext>
            </a:extLst>
          </p:cNvPr>
          <p:cNvSpPr txBox="1"/>
          <p:nvPr/>
        </p:nvSpPr>
        <p:spPr>
          <a:xfrm>
            <a:off x="1341295" y="1182198"/>
            <a:ext cx="684803" cy="276999"/>
          </a:xfrm>
          <a:prstGeom prst="rect">
            <a:avLst/>
          </a:prstGeom>
          <a:noFill/>
        </p:spPr>
        <p:txBody>
          <a:bodyPr wrap="none" rtlCol="0">
            <a:spAutoFit/>
          </a:bodyPr>
          <a:lstStyle/>
          <a:p>
            <a:r>
              <a:rPr lang="fr-FR" sz="1200" b="1" dirty="0">
                <a:cs typeface="Courier New" panose="02070309020205020404" pitchFamily="49" charset="0"/>
              </a:rPr>
              <a:t>node1</a:t>
            </a:r>
            <a:r>
              <a:rPr lang="fr-FR" sz="1200" dirty="0">
                <a:cs typeface="Courier New" panose="02070309020205020404" pitchFamily="49" charset="0"/>
              </a:rPr>
              <a:t> </a:t>
            </a:r>
            <a:endParaRPr lang="fr-FR" sz="1200" b="1" dirty="0">
              <a:solidFill>
                <a:schemeClr val="accent4"/>
              </a:solidFill>
              <a:cs typeface="Courier New" panose="02070309020205020404" pitchFamily="49" charset="0"/>
            </a:endParaRPr>
          </a:p>
        </p:txBody>
      </p:sp>
      <p:cxnSp>
        <p:nvCxnSpPr>
          <p:cNvPr id="29" name="Connecteur droit avec flèche 28">
            <a:extLst>
              <a:ext uri="{FF2B5EF4-FFF2-40B4-BE49-F238E27FC236}">
                <a16:creationId xmlns:a16="http://schemas.microsoft.com/office/drawing/2014/main" id="{12475476-9CA9-48FF-80C6-D139F6C140C9}"/>
              </a:ext>
            </a:extLst>
          </p:cNvPr>
          <p:cNvCxnSpPr/>
          <p:nvPr/>
        </p:nvCxnSpPr>
        <p:spPr>
          <a:xfrm>
            <a:off x="226823" y="1830212"/>
            <a:ext cx="1137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2A0FB15E-C4F3-4522-B3B0-C15F9BD4C556}"/>
              </a:ext>
            </a:extLst>
          </p:cNvPr>
          <p:cNvCxnSpPr>
            <a:cxnSpLocks/>
          </p:cNvCxnSpPr>
          <p:nvPr/>
        </p:nvCxnSpPr>
        <p:spPr>
          <a:xfrm flipH="1">
            <a:off x="2015015" y="3080267"/>
            <a:ext cx="79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67EC78B6-E5A9-43FD-A1B3-6BB234EBEF85}"/>
              </a:ext>
            </a:extLst>
          </p:cNvPr>
          <p:cNvCxnSpPr/>
          <p:nvPr/>
        </p:nvCxnSpPr>
        <p:spPr>
          <a:xfrm>
            <a:off x="1498957" y="2216598"/>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a:extLst>
              <a:ext uri="{FF2B5EF4-FFF2-40B4-BE49-F238E27FC236}">
                <a16:creationId xmlns:a16="http://schemas.microsoft.com/office/drawing/2014/main" id="{90A5DFC0-34CC-4684-AE62-C1702FC83C50}"/>
              </a:ext>
            </a:extLst>
          </p:cNvPr>
          <p:cNvCxnSpPr/>
          <p:nvPr/>
        </p:nvCxnSpPr>
        <p:spPr>
          <a:xfrm>
            <a:off x="2047864" y="4878053"/>
            <a:ext cx="1641616" cy="0"/>
          </a:xfrm>
          <a:prstGeom prst="straightConnector1">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869C9864-74CA-4AA6-9327-27485FC9B23D}"/>
              </a:ext>
            </a:extLst>
          </p:cNvPr>
          <p:cNvSpPr txBox="1"/>
          <p:nvPr/>
        </p:nvSpPr>
        <p:spPr>
          <a:xfrm>
            <a:off x="2549349" y="4837497"/>
            <a:ext cx="697627" cy="276999"/>
          </a:xfrm>
          <a:prstGeom prst="rect">
            <a:avLst/>
          </a:prstGeom>
          <a:noFill/>
        </p:spPr>
        <p:txBody>
          <a:bodyPr wrap="none" rtlCol="0">
            <a:spAutoFit/>
          </a:bodyPr>
          <a:lstStyle/>
          <a:p>
            <a:r>
              <a:rPr lang="fr-FR" sz="1200" dirty="0">
                <a:solidFill>
                  <a:schemeClr val="accent4"/>
                </a:solidFill>
                <a:cs typeface="Courier New" panose="02070309020205020404" pitchFamily="49" charset="0"/>
              </a:rPr>
              <a:t>restart</a:t>
            </a:r>
          </a:p>
        </p:txBody>
      </p:sp>
      <p:cxnSp>
        <p:nvCxnSpPr>
          <p:cNvPr id="77" name="Connecteur droit avec flèche 76">
            <a:extLst>
              <a:ext uri="{FF2B5EF4-FFF2-40B4-BE49-F238E27FC236}">
                <a16:creationId xmlns:a16="http://schemas.microsoft.com/office/drawing/2014/main" id="{D273040B-B0B6-4613-B81F-DBA3D91367BA}"/>
              </a:ext>
            </a:extLst>
          </p:cNvPr>
          <p:cNvCxnSpPr/>
          <p:nvPr/>
        </p:nvCxnSpPr>
        <p:spPr>
          <a:xfrm>
            <a:off x="2045208" y="5070135"/>
            <a:ext cx="1641616" cy="0"/>
          </a:xfrm>
          <a:prstGeom prst="straightConnector1">
            <a:avLst/>
          </a:prstGeom>
          <a:ln>
            <a:solidFill>
              <a:schemeClr val="accent4"/>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239C9A19-06DA-4FD7-BCA4-FD508D1D00E6}"/>
              </a:ext>
            </a:extLst>
          </p:cNvPr>
          <p:cNvSpPr txBox="1"/>
          <p:nvPr/>
        </p:nvSpPr>
        <p:spPr>
          <a:xfrm>
            <a:off x="2455153" y="4578500"/>
            <a:ext cx="1011815"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stop_both</a:t>
            </a:r>
            <a:endParaRPr lang="fr-FR" sz="1200" dirty="0">
              <a:solidFill>
                <a:schemeClr val="accent1"/>
              </a:solidFill>
              <a:cs typeface="Courier New" panose="02070309020205020404" pitchFamily="49" charset="0"/>
            </a:endParaRPr>
          </a:p>
        </p:txBody>
      </p:sp>
      <p:sp>
        <p:nvSpPr>
          <p:cNvPr id="79" name="ZoneTexte 78">
            <a:extLst>
              <a:ext uri="{FF2B5EF4-FFF2-40B4-BE49-F238E27FC236}">
                <a16:creationId xmlns:a16="http://schemas.microsoft.com/office/drawing/2014/main" id="{D404C9D3-28F9-4A17-832E-1F5BD4FB2DED}"/>
              </a:ext>
            </a:extLst>
          </p:cNvPr>
          <p:cNvSpPr txBox="1"/>
          <p:nvPr/>
        </p:nvSpPr>
        <p:spPr>
          <a:xfrm>
            <a:off x="2449940" y="5029939"/>
            <a:ext cx="102143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start_both</a:t>
            </a:r>
            <a:endParaRPr lang="fr-FR" sz="1200" dirty="0">
              <a:solidFill>
                <a:schemeClr val="accent1"/>
              </a:solidFill>
              <a:cs typeface="Courier New" panose="02070309020205020404" pitchFamily="49" charset="0"/>
            </a:endParaRPr>
          </a:p>
        </p:txBody>
      </p:sp>
      <p:cxnSp>
        <p:nvCxnSpPr>
          <p:cNvPr id="81" name="Connecteur droit avec flèche 80">
            <a:extLst>
              <a:ext uri="{FF2B5EF4-FFF2-40B4-BE49-F238E27FC236}">
                <a16:creationId xmlns:a16="http://schemas.microsoft.com/office/drawing/2014/main" id="{A583E15B-2921-468A-B738-A3645221663A}"/>
              </a:ext>
            </a:extLst>
          </p:cNvPr>
          <p:cNvCxnSpPr>
            <a:cxnSpLocks/>
          </p:cNvCxnSpPr>
          <p:nvPr/>
        </p:nvCxnSpPr>
        <p:spPr>
          <a:xfrm rot="10800000">
            <a:off x="1809764" y="5194086"/>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aphicFrame>
        <p:nvGraphicFramePr>
          <p:cNvPr id="83" name="Tableau 18">
            <a:extLst>
              <a:ext uri="{FF2B5EF4-FFF2-40B4-BE49-F238E27FC236}">
                <a16:creationId xmlns:a16="http://schemas.microsoft.com/office/drawing/2014/main" id="{4B933621-8C44-4326-A966-0C2877093E28}"/>
              </a:ext>
            </a:extLst>
          </p:cNvPr>
          <p:cNvGraphicFramePr>
            <a:graphicFrameLocks noGrp="1"/>
          </p:cNvGraphicFramePr>
          <p:nvPr/>
        </p:nvGraphicFramePr>
        <p:xfrm>
          <a:off x="6148610" y="1361899"/>
          <a:ext cx="5814614" cy="4784916"/>
        </p:xfrm>
        <a:graphic>
          <a:graphicData uri="http://schemas.openxmlformats.org/drawingml/2006/table">
            <a:tbl>
              <a:tblPr firstRow="1" bandRow="1">
                <a:tableStyleId>{5940675A-B579-460E-94D1-54222C63F5DA}</a:tableStyleId>
              </a:tblPr>
              <a:tblGrid>
                <a:gridCol w="1550881">
                  <a:extLst>
                    <a:ext uri="{9D8B030D-6E8A-4147-A177-3AD203B41FA5}">
                      <a16:colId xmlns:a16="http://schemas.microsoft.com/office/drawing/2014/main" val="3395090101"/>
                    </a:ext>
                  </a:extLst>
                </a:gridCol>
                <a:gridCol w="4263733">
                  <a:extLst>
                    <a:ext uri="{9D8B030D-6E8A-4147-A177-3AD203B41FA5}">
                      <a16:colId xmlns:a16="http://schemas.microsoft.com/office/drawing/2014/main" val="3668701919"/>
                    </a:ext>
                  </a:extLst>
                </a:gridCol>
              </a:tblGrid>
              <a:tr h="690880">
                <a:tc>
                  <a:txBody>
                    <a:bodyPr/>
                    <a:lstStyle/>
                    <a:p>
                      <a:r>
                        <a:rPr lang="fr-FR" sz="1200" dirty="0">
                          <a:solidFill>
                            <a:schemeClr val="accent4"/>
                          </a:solidFill>
                        </a:rPr>
                        <a:t>Actions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200" b="0" i="0" baseline="0" dirty="0">
                        <a:latin typeface="+mn-lt"/>
                        <a:cs typeface="Courier New" pitchFamily="49" charset="0"/>
                      </a:endParaRP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3107962"/>
                  </a:ext>
                </a:extLst>
              </a:tr>
              <a:tr h="690880">
                <a:tc>
                  <a:txBody>
                    <a:bodyPr/>
                    <a:lstStyle/>
                    <a:p>
                      <a:r>
                        <a:rPr lang="fr-FR" sz="1200" dirty="0">
                          <a:solidFill>
                            <a:schemeClr val="accent4"/>
                          </a:solidFill>
                        </a:rPr>
                        <a:t>restart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Restart the application locally</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690880">
                <a:tc>
                  <a:txBody>
                    <a:bodyPr/>
                    <a:lstStyle/>
                    <a:p>
                      <a:r>
                        <a:rPr lang="fr-FR" sz="1200" dirty="0">
                          <a:solidFill>
                            <a:schemeClr val="tx1"/>
                          </a:solidFill>
                        </a:rPr>
                        <a:t>stop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Local stop ; failover on the remote node</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690880">
                <a:tc>
                  <a:txBody>
                    <a:bodyPr/>
                    <a:lstStyle/>
                    <a:p>
                      <a:r>
                        <a:rPr lang="fr-FR" sz="1200" dirty="0" err="1">
                          <a:solidFill>
                            <a:schemeClr val="tx1"/>
                          </a:solidFill>
                        </a:rPr>
                        <a:t>stopstart</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Local stop then start ; remote failover and automatic failback</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468056"/>
                  </a:ext>
                </a:extLst>
              </a:tr>
              <a:tr h="690880">
                <a:tc>
                  <a:txBody>
                    <a:bodyPr/>
                    <a:lstStyle/>
                    <a:p>
                      <a:r>
                        <a:rPr lang="fr-FR" sz="1200" dirty="0" err="1">
                          <a:solidFill>
                            <a:schemeClr val="tx1"/>
                          </a:solidFill>
                        </a:rPr>
                        <a:t>wait</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Waits for a down resource ; remote failover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14767"/>
                  </a:ext>
                </a:extLst>
              </a:tr>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tx1"/>
                          </a:solidFill>
                        </a:rPr>
                        <a:t>wakeup</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Automatic action when all pending resources are up</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r h="494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failover</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latin typeface="+mn-lt"/>
                          <a:cs typeface="Courier New" pitchFamily="49" charset="0"/>
                        </a:rPr>
                        <a:t>Takes 100% of  load share on remote node stops or crash </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949439"/>
                  </a:ext>
                </a:extLst>
              </a:tr>
            </a:tbl>
          </a:graphicData>
        </a:graphic>
      </p:graphicFrame>
      <p:sp>
        <p:nvSpPr>
          <p:cNvPr id="84" name="Légende : encadrée 83">
            <a:extLst>
              <a:ext uri="{FF2B5EF4-FFF2-40B4-BE49-F238E27FC236}">
                <a16:creationId xmlns:a16="http://schemas.microsoft.com/office/drawing/2014/main" id="{9F220339-A30B-4BED-AA32-D070623630A7}"/>
              </a:ext>
            </a:extLst>
          </p:cNvPr>
          <p:cNvSpPr/>
          <p:nvPr/>
        </p:nvSpPr>
        <p:spPr>
          <a:xfrm>
            <a:off x="2147097" y="5533719"/>
            <a:ext cx="3377828" cy="732621"/>
          </a:xfrm>
          <a:prstGeom prst="borderCallout1">
            <a:avLst>
              <a:gd name="adj1" fmla="val -7128"/>
              <a:gd name="adj2" fmla="val -293"/>
              <a:gd name="adj3" fmla="val -44839"/>
              <a:gd name="adj4" fmla="val -508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Application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started</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virtual</a:t>
            </a:r>
            <a:r>
              <a:rPr lang="fr-FR" sz="1200" dirty="0">
                <a:solidFill>
                  <a:schemeClr val="tx1"/>
                </a:solidFill>
                <a:cs typeface="Courier New" panose="02070309020205020404" pitchFamily="49" charset="0"/>
              </a:rPr>
              <a:t> IP set)</a:t>
            </a:r>
          </a:p>
          <a:p>
            <a:pPr>
              <a:lnSpc>
                <a:spcPct val="150000"/>
              </a:lnSpc>
            </a:pPr>
            <a:r>
              <a:rPr lang="en-US" sz="1200" dirty="0">
                <a:solidFill>
                  <a:schemeClr val="tx1"/>
                </a:solidFill>
                <a:cs typeface="Courier New" panose="02070309020205020404" pitchFamily="49" charset="0"/>
              </a:rPr>
              <a:t>Load share is 100%,</a:t>
            </a:r>
            <a:r>
              <a:rPr lang="fr-FR" sz="1200" dirty="0">
                <a:solidFill>
                  <a:schemeClr val="tx1"/>
                </a:solidFill>
                <a:cs typeface="Courier New" panose="02070309020205020404" pitchFamily="49" charset="0"/>
              </a:rPr>
              <a:t> or 50% if node2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UP</a:t>
            </a:r>
            <a:endParaRPr lang="fr-FR" sz="1200" dirty="0">
              <a:solidFill>
                <a:schemeClr val="tx1"/>
              </a:solidFill>
              <a:latin typeface="Courier New" panose="02070309020205020404" pitchFamily="49" charset="0"/>
              <a:cs typeface="Courier New" panose="02070309020205020404" pitchFamily="49" charset="0"/>
            </a:endParaRPr>
          </a:p>
        </p:txBody>
      </p:sp>
      <p:sp>
        <p:nvSpPr>
          <p:cNvPr id="85" name="Légende : encadrée 84">
            <a:extLst>
              <a:ext uri="{FF2B5EF4-FFF2-40B4-BE49-F238E27FC236}">
                <a16:creationId xmlns:a16="http://schemas.microsoft.com/office/drawing/2014/main" id="{26A34A2E-F4D8-47CE-952F-562C0CECFE27}"/>
              </a:ext>
            </a:extLst>
          </p:cNvPr>
          <p:cNvSpPr/>
          <p:nvPr/>
        </p:nvSpPr>
        <p:spPr>
          <a:xfrm>
            <a:off x="2746403" y="1144230"/>
            <a:ext cx="2785710" cy="746936"/>
          </a:xfrm>
          <a:prstGeom prst="borderCallout1">
            <a:avLst>
              <a:gd name="adj1" fmla="val 47417"/>
              <a:gd name="adj2" fmla="val -882"/>
              <a:gd name="adj3" fmla="val 82389"/>
              <a:gd name="adj4" fmla="val -2442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cs typeface="Courier New" panose="02070309020205020404" pitchFamily="49" charset="0"/>
              </a:rPr>
              <a:t>Application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stopped</a:t>
            </a:r>
            <a:endParaRPr lang="fr-FR" sz="1200" dirty="0">
              <a:solidFill>
                <a:schemeClr val="tx1"/>
              </a:solidFill>
              <a:cs typeface="Courier New" panose="02070309020205020404" pitchFamily="49" charset="0"/>
            </a:endParaRPr>
          </a:p>
          <a:p>
            <a:pPr>
              <a:lnSpc>
                <a:spcPct val="150000"/>
              </a:lnSpc>
            </a:pPr>
            <a:r>
              <a:rPr lang="fr-FR" sz="1200" dirty="0">
                <a:solidFill>
                  <a:schemeClr val="tx1"/>
                </a:solidFill>
                <a:cs typeface="Courier New" panose="02070309020205020404" pitchFamily="49" charset="0"/>
              </a:rPr>
              <a:t>Network </a:t>
            </a:r>
            <a:r>
              <a:rPr lang="fr-FR" sz="1200" dirty="0" err="1">
                <a:solidFill>
                  <a:schemeClr val="tx1"/>
                </a:solidFill>
                <a:cs typeface="Courier New" panose="02070309020205020404" pitchFamily="49" charset="0"/>
              </a:rPr>
              <a:t>load</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share</a:t>
            </a:r>
            <a:r>
              <a:rPr lang="fr-FR" sz="1200" dirty="0">
                <a:solidFill>
                  <a:schemeClr val="tx1"/>
                </a:solidFill>
                <a:cs typeface="Courier New" panose="02070309020205020404" pitchFamily="49" charset="0"/>
              </a:rPr>
              <a:t> </a:t>
            </a:r>
            <a:r>
              <a:rPr lang="fr-FR" sz="1200" dirty="0" err="1">
                <a:solidFill>
                  <a:schemeClr val="tx1"/>
                </a:solidFill>
                <a:cs typeface="Courier New" panose="02070309020205020404" pitchFamily="49" charset="0"/>
              </a:rPr>
              <a:t>is</a:t>
            </a:r>
            <a:r>
              <a:rPr lang="fr-FR" sz="1200" dirty="0">
                <a:solidFill>
                  <a:schemeClr val="tx1"/>
                </a:solidFill>
                <a:cs typeface="Courier New" panose="02070309020205020404" pitchFamily="49" charset="0"/>
              </a:rPr>
              <a:t> 0%</a:t>
            </a:r>
          </a:p>
        </p:txBody>
      </p:sp>
      <p:cxnSp>
        <p:nvCxnSpPr>
          <p:cNvPr id="87" name="Connecteur droit 86">
            <a:extLst>
              <a:ext uri="{FF2B5EF4-FFF2-40B4-BE49-F238E27FC236}">
                <a16:creationId xmlns:a16="http://schemas.microsoft.com/office/drawing/2014/main" id="{5D702DB9-AB78-4D48-AF01-142011F2570C}"/>
              </a:ext>
            </a:extLst>
          </p:cNvPr>
          <p:cNvCxnSpPr>
            <a:cxnSpLocks/>
            <a:stCxn id="85" idx="1"/>
          </p:cNvCxnSpPr>
          <p:nvPr/>
        </p:nvCxnSpPr>
        <p:spPr>
          <a:xfrm flipH="1">
            <a:off x="3541546" y="1891166"/>
            <a:ext cx="597712" cy="929842"/>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92" name="Connecteur droit avec flèche 91">
            <a:extLst>
              <a:ext uri="{FF2B5EF4-FFF2-40B4-BE49-F238E27FC236}">
                <a16:creationId xmlns:a16="http://schemas.microsoft.com/office/drawing/2014/main" id="{89B80398-A9B8-4EA1-91A5-E54771C9E6DF}"/>
              </a:ext>
            </a:extLst>
          </p:cNvPr>
          <p:cNvCxnSpPr/>
          <p:nvPr/>
        </p:nvCxnSpPr>
        <p:spPr>
          <a:xfrm>
            <a:off x="6252763" y="2610601"/>
            <a:ext cx="752015" cy="0"/>
          </a:xfrm>
          <a:prstGeom prst="straightConnector1">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3" name="Connecteur droit avec flèche 92">
            <a:extLst>
              <a:ext uri="{FF2B5EF4-FFF2-40B4-BE49-F238E27FC236}">
                <a16:creationId xmlns:a16="http://schemas.microsoft.com/office/drawing/2014/main" id="{11376CAA-7615-40C6-B36D-591F3FD238D9}"/>
              </a:ext>
            </a:extLst>
          </p:cNvPr>
          <p:cNvCxnSpPr/>
          <p:nvPr/>
        </p:nvCxnSpPr>
        <p:spPr>
          <a:xfrm>
            <a:off x="6252763" y="3303206"/>
            <a:ext cx="752015"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4" name="Connecteur droit avec flèche 93">
            <a:extLst>
              <a:ext uri="{FF2B5EF4-FFF2-40B4-BE49-F238E27FC236}">
                <a16:creationId xmlns:a16="http://schemas.microsoft.com/office/drawing/2014/main" id="{780189DA-56D6-4BD1-9829-0C322C05F315}"/>
              </a:ext>
            </a:extLst>
          </p:cNvPr>
          <p:cNvCxnSpPr/>
          <p:nvPr/>
        </p:nvCxnSpPr>
        <p:spPr>
          <a:xfrm>
            <a:off x="6252763" y="3980790"/>
            <a:ext cx="752015"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5" name="Connecteur droit avec flèche 94">
            <a:extLst>
              <a:ext uri="{FF2B5EF4-FFF2-40B4-BE49-F238E27FC236}">
                <a16:creationId xmlns:a16="http://schemas.microsoft.com/office/drawing/2014/main" id="{90597950-1155-4E47-B273-19081D7EFE61}"/>
              </a:ext>
            </a:extLst>
          </p:cNvPr>
          <p:cNvCxnSpPr/>
          <p:nvPr/>
        </p:nvCxnSpPr>
        <p:spPr>
          <a:xfrm>
            <a:off x="6252762" y="5365788"/>
            <a:ext cx="752015"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6" name="Connecteur droit avec flèche 95">
            <a:extLst>
              <a:ext uri="{FF2B5EF4-FFF2-40B4-BE49-F238E27FC236}">
                <a16:creationId xmlns:a16="http://schemas.microsoft.com/office/drawing/2014/main" id="{7B2972F0-D3A1-45A1-B7BD-C609BFD555EF}"/>
              </a:ext>
            </a:extLst>
          </p:cNvPr>
          <p:cNvCxnSpPr/>
          <p:nvPr/>
        </p:nvCxnSpPr>
        <p:spPr>
          <a:xfrm>
            <a:off x="6228093" y="4690814"/>
            <a:ext cx="75201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07" name="ZoneTexte 106">
            <a:extLst>
              <a:ext uri="{FF2B5EF4-FFF2-40B4-BE49-F238E27FC236}">
                <a16:creationId xmlns:a16="http://schemas.microsoft.com/office/drawing/2014/main" id="{070A35B8-8C0E-4C92-82B0-D15655175077}"/>
              </a:ext>
            </a:extLst>
          </p:cNvPr>
          <p:cNvSpPr txBox="1"/>
          <p:nvPr/>
        </p:nvSpPr>
        <p:spPr>
          <a:xfrm>
            <a:off x="1240153" y="5243459"/>
            <a:ext cx="532518" cy="276999"/>
          </a:xfrm>
          <a:prstGeom prst="rect">
            <a:avLst/>
          </a:prstGeom>
          <a:noFill/>
        </p:spPr>
        <p:txBody>
          <a:bodyPr wrap="none" rtlCol="0">
            <a:spAutoFit/>
          </a:bodyPr>
          <a:lstStyle/>
          <a:p>
            <a:r>
              <a:rPr lang="fr-FR" sz="1200" dirty="0">
                <a:cs typeface="Courier New" panose="02070309020205020404" pitchFamily="49" charset="0"/>
              </a:rPr>
              <a:t>stop</a:t>
            </a:r>
          </a:p>
        </p:txBody>
      </p:sp>
      <p:cxnSp>
        <p:nvCxnSpPr>
          <p:cNvPr id="108" name="Connecteur droit 107">
            <a:extLst>
              <a:ext uri="{FF2B5EF4-FFF2-40B4-BE49-F238E27FC236}">
                <a16:creationId xmlns:a16="http://schemas.microsoft.com/office/drawing/2014/main" id="{04BE8F3D-ACE6-4525-8EC6-5C360F84C571}"/>
              </a:ext>
            </a:extLst>
          </p:cNvPr>
          <p:cNvCxnSpPr/>
          <p:nvPr/>
        </p:nvCxnSpPr>
        <p:spPr>
          <a:xfrm>
            <a:off x="227512" y="1828740"/>
            <a:ext cx="0" cy="3177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Connecteur droit avec flèche 108">
            <a:extLst>
              <a:ext uri="{FF2B5EF4-FFF2-40B4-BE49-F238E27FC236}">
                <a16:creationId xmlns:a16="http://schemas.microsoft.com/office/drawing/2014/main" id="{237E11BF-813E-42D0-9120-59F0D397147F}"/>
              </a:ext>
            </a:extLst>
          </p:cNvPr>
          <p:cNvCxnSpPr/>
          <p:nvPr/>
        </p:nvCxnSpPr>
        <p:spPr>
          <a:xfrm>
            <a:off x="228776" y="5006340"/>
            <a:ext cx="11376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0" name="ZoneTexte 109">
            <a:extLst>
              <a:ext uri="{FF2B5EF4-FFF2-40B4-BE49-F238E27FC236}">
                <a16:creationId xmlns:a16="http://schemas.microsoft.com/office/drawing/2014/main" id="{58F70959-2165-40D1-81C4-31774AEBD593}"/>
              </a:ext>
            </a:extLst>
          </p:cNvPr>
          <p:cNvSpPr txBox="1"/>
          <p:nvPr/>
        </p:nvSpPr>
        <p:spPr>
          <a:xfrm>
            <a:off x="449838" y="4998405"/>
            <a:ext cx="889987" cy="276999"/>
          </a:xfrm>
          <a:prstGeom prst="rect">
            <a:avLst/>
          </a:prstGeom>
          <a:noFill/>
        </p:spPr>
        <p:txBody>
          <a:bodyPr wrap="none" rtlCol="0">
            <a:spAutoFit/>
          </a:bodyPr>
          <a:lstStyle/>
          <a:p>
            <a:r>
              <a:rPr lang="fr-FR" sz="1200" dirty="0" err="1">
                <a:cs typeface="Courier New" panose="02070309020205020404" pitchFamily="49" charset="0"/>
              </a:rPr>
              <a:t>stopstart</a:t>
            </a:r>
            <a:endParaRPr lang="fr-FR" sz="1200" dirty="0">
              <a:cs typeface="Courier New" panose="02070309020205020404" pitchFamily="49" charset="0"/>
            </a:endParaRPr>
          </a:p>
        </p:txBody>
      </p:sp>
      <p:sp>
        <p:nvSpPr>
          <p:cNvPr id="111" name="ZoneTexte 110">
            <a:extLst>
              <a:ext uri="{FF2B5EF4-FFF2-40B4-BE49-F238E27FC236}">
                <a16:creationId xmlns:a16="http://schemas.microsoft.com/office/drawing/2014/main" id="{7B68C1A9-0C0C-40B3-B9A2-38D92274A094}"/>
              </a:ext>
            </a:extLst>
          </p:cNvPr>
          <p:cNvSpPr txBox="1"/>
          <p:nvPr/>
        </p:nvSpPr>
        <p:spPr>
          <a:xfrm>
            <a:off x="386017" y="4689498"/>
            <a:ext cx="1011815"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stop_both</a:t>
            </a:r>
            <a:endParaRPr lang="fr-FR" sz="1200" dirty="0">
              <a:solidFill>
                <a:schemeClr val="accent1"/>
              </a:solidFill>
              <a:cs typeface="Courier New" panose="02070309020205020404" pitchFamily="49" charset="0"/>
            </a:endParaRPr>
          </a:p>
        </p:txBody>
      </p:sp>
      <p:grpSp>
        <p:nvGrpSpPr>
          <p:cNvPr id="2" name="Groupe 1">
            <a:extLst>
              <a:ext uri="{FF2B5EF4-FFF2-40B4-BE49-F238E27FC236}">
                <a16:creationId xmlns:a16="http://schemas.microsoft.com/office/drawing/2014/main" id="{B041391B-0767-E647-16A1-7A871083F656}"/>
              </a:ext>
            </a:extLst>
          </p:cNvPr>
          <p:cNvGrpSpPr/>
          <p:nvPr/>
        </p:nvGrpSpPr>
        <p:grpSpPr>
          <a:xfrm>
            <a:off x="1352139" y="1494907"/>
            <a:ext cx="662576" cy="711834"/>
            <a:chOff x="1346583" y="3245751"/>
            <a:chExt cx="662576" cy="711834"/>
          </a:xfrm>
        </p:grpSpPr>
        <p:grpSp>
          <p:nvGrpSpPr>
            <p:cNvPr id="3" name="Groupe 2">
              <a:extLst>
                <a:ext uri="{FF2B5EF4-FFF2-40B4-BE49-F238E27FC236}">
                  <a16:creationId xmlns:a16="http://schemas.microsoft.com/office/drawing/2014/main" id="{0613A05E-39F9-895D-C03C-BB3FC47492DA}"/>
                </a:ext>
              </a:extLst>
            </p:cNvPr>
            <p:cNvGrpSpPr/>
            <p:nvPr/>
          </p:nvGrpSpPr>
          <p:grpSpPr>
            <a:xfrm>
              <a:off x="1346583" y="3245751"/>
              <a:ext cx="662576" cy="711834"/>
              <a:chOff x="3605481" y="1185813"/>
              <a:chExt cx="662576" cy="711834"/>
            </a:xfrm>
          </p:grpSpPr>
          <p:sp>
            <p:nvSpPr>
              <p:cNvPr id="5" name="Rectangle 4">
                <a:extLst>
                  <a:ext uri="{FF2B5EF4-FFF2-40B4-BE49-F238E27FC236}">
                    <a16:creationId xmlns:a16="http://schemas.microsoft.com/office/drawing/2014/main" id="{231A2A7B-5C0F-11BB-4C67-24319CE2AB2C}"/>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6" name="Rectangle 5">
                <a:extLst>
                  <a:ext uri="{FF2B5EF4-FFF2-40B4-BE49-F238E27FC236}">
                    <a16:creationId xmlns:a16="http://schemas.microsoft.com/office/drawing/2014/main" id="{CD9FB122-CCA3-499B-9F9C-19B977E17D82}"/>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8" name="Rectangle 7">
                <a:extLst>
                  <a:ext uri="{FF2B5EF4-FFF2-40B4-BE49-F238E27FC236}">
                    <a16:creationId xmlns:a16="http://schemas.microsoft.com/office/drawing/2014/main" id="{6A8F2C65-4439-7F22-96B1-634A1B36D9D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4" name="Graphique 3">
              <a:extLst>
                <a:ext uri="{FF2B5EF4-FFF2-40B4-BE49-F238E27FC236}">
                  <a16:creationId xmlns:a16="http://schemas.microsoft.com/office/drawing/2014/main" id="{B97D6B89-E9E6-02DF-24EE-FDBAF3C9CE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11" name="Groupe 10">
            <a:extLst>
              <a:ext uri="{FF2B5EF4-FFF2-40B4-BE49-F238E27FC236}">
                <a16:creationId xmlns:a16="http://schemas.microsoft.com/office/drawing/2014/main" id="{2FE179BD-3B00-2EA2-E5C8-628476CD9601}"/>
              </a:ext>
            </a:extLst>
          </p:cNvPr>
          <p:cNvGrpSpPr/>
          <p:nvPr/>
        </p:nvGrpSpPr>
        <p:grpSpPr>
          <a:xfrm>
            <a:off x="1362275" y="2501971"/>
            <a:ext cx="666793" cy="711833"/>
            <a:chOff x="369274" y="2278616"/>
            <a:chExt cx="666793" cy="711833"/>
          </a:xfrm>
        </p:grpSpPr>
        <p:grpSp>
          <p:nvGrpSpPr>
            <p:cNvPr id="16" name="Groupe 15">
              <a:extLst>
                <a:ext uri="{FF2B5EF4-FFF2-40B4-BE49-F238E27FC236}">
                  <a16:creationId xmlns:a16="http://schemas.microsoft.com/office/drawing/2014/main" id="{504D89D2-3343-5BA9-978C-309CC661ECF6}"/>
                </a:ext>
              </a:extLst>
            </p:cNvPr>
            <p:cNvGrpSpPr/>
            <p:nvPr/>
          </p:nvGrpSpPr>
          <p:grpSpPr>
            <a:xfrm>
              <a:off x="369274" y="2278616"/>
              <a:ext cx="666793" cy="711833"/>
              <a:chOff x="1690473" y="2789746"/>
              <a:chExt cx="500095" cy="533875"/>
            </a:xfrm>
          </p:grpSpPr>
          <p:sp>
            <p:nvSpPr>
              <p:cNvPr id="63" name="Rectangle 62">
                <a:extLst>
                  <a:ext uri="{FF2B5EF4-FFF2-40B4-BE49-F238E27FC236}">
                    <a16:creationId xmlns:a16="http://schemas.microsoft.com/office/drawing/2014/main" id="{B7AAD476-0C89-9484-0A6E-C428DF475561}"/>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64" name="Rectangle 63">
                <a:extLst>
                  <a:ext uri="{FF2B5EF4-FFF2-40B4-BE49-F238E27FC236}">
                    <a16:creationId xmlns:a16="http://schemas.microsoft.com/office/drawing/2014/main" id="{8EED4C4C-3BAC-A75B-126B-BCB9AD2EAE5B}"/>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65" name="Rectangle 64">
                <a:extLst>
                  <a:ext uri="{FF2B5EF4-FFF2-40B4-BE49-F238E27FC236}">
                    <a16:creationId xmlns:a16="http://schemas.microsoft.com/office/drawing/2014/main" id="{4EEAE11B-A43A-7C5E-CDD1-A6E9554F476B}"/>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grpSp>
        <p:pic>
          <p:nvPicPr>
            <p:cNvPr id="30" name="Graphique 29">
              <a:extLst>
                <a:ext uri="{FF2B5EF4-FFF2-40B4-BE49-F238E27FC236}">
                  <a16:creationId xmlns:a16="http://schemas.microsoft.com/office/drawing/2014/main" id="{35E251BF-4B0C-598B-7806-A98234AF0E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66" name="Groupe 65">
            <a:extLst>
              <a:ext uri="{FF2B5EF4-FFF2-40B4-BE49-F238E27FC236}">
                <a16:creationId xmlns:a16="http://schemas.microsoft.com/office/drawing/2014/main" id="{D00C4894-22D2-4B3B-73E0-099FDCBC78D7}"/>
              </a:ext>
            </a:extLst>
          </p:cNvPr>
          <p:cNvGrpSpPr/>
          <p:nvPr/>
        </p:nvGrpSpPr>
        <p:grpSpPr>
          <a:xfrm>
            <a:off x="2836825" y="2484835"/>
            <a:ext cx="662576" cy="711834"/>
            <a:chOff x="4045807" y="1130523"/>
            <a:chExt cx="662576" cy="711834"/>
          </a:xfrm>
        </p:grpSpPr>
        <p:grpSp>
          <p:nvGrpSpPr>
            <p:cNvPr id="73" name="Groupe 72">
              <a:extLst>
                <a:ext uri="{FF2B5EF4-FFF2-40B4-BE49-F238E27FC236}">
                  <a16:creationId xmlns:a16="http://schemas.microsoft.com/office/drawing/2014/main" id="{ECB24C3E-7ACD-7556-A721-15B8B8DE8D27}"/>
                </a:ext>
              </a:extLst>
            </p:cNvPr>
            <p:cNvGrpSpPr/>
            <p:nvPr/>
          </p:nvGrpSpPr>
          <p:grpSpPr>
            <a:xfrm>
              <a:off x="4045807" y="1130523"/>
              <a:ext cx="662576" cy="711834"/>
              <a:chOff x="3605481" y="1185813"/>
              <a:chExt cx="662576" cy="711834"/>
            </a:xfrm>
          </p:grpSpPr>
          <p:sp>
            <p:nvSpPr>
              <p:cNvPr id="80" name="Rectangle 79">
                <a:extLst>
                  <a:ext uri="{FF2B5EF4-FFF2-40B4-BE49-F238E27FC236}">
                    <a16:creationId xmlns:a16="http://schemas.microsoft.com/office/drawing/2014/main" id="{AD3F78BF-901E-BF42-DBAE-F208818AE0F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2" name="Rectangle 81">
                <a:extLst>
                  <a:ext uri="{FF2B5EF4-FFF2-40B4-BE49-F238E27FC236}">
                    <a16:creationId xmlns:a16="http://schemas.microsoft.com/office/drawing/2014/main" id="{A3A7FB8D-DE5F-AC79-FBDD-117D9B565126}"/>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86" name="Rectangle 85">
                <a:extLst>
                  <a:ext uri="{FF2B5EF4-FFF2-40B4-BE49-F238E27FC236}">
                    <a16:creationId xmlns:a16="http://schemas.microsoft.com/office/drawing/2014/main" id="{F7DA77BB-56BB-42B6-77F7-151B8149132F}"/>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74" name="Graphique 73">
              <a:extLst>
                <a:ext uri="{FF2B5EF4-FFF2-40B4-BE49-F238E27FC236}">
                  <a16:creationId xmlns:a16="http://schemas.microsoft.com/office/drawing/2014/main" id="{A21F3AC8-5C98-1172-5D8F-56B8EC39778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2211" y="1263213"/>
              <a:ext cx="429768" cy="429768"/>
            </a:xfrm>
            <a:prstGeom prst="rect">
              <a:avLst/>
            </a:prstGeom>
          </p:spPr>
        </p:pic>
      </p:grpSp>
      <p:grpSp>
        <p:nvGrpSpPr>
          <p:cNvPr id="88" name="Groupe 87">
            <a:extLst>
              <a:ext uri="{FF2B5EF4-FFF2-40B4-BE49-F238E27FC236}">
                <a16:creationId xmlns:a16="http://schemas.microsoft.com/office/drawing/2014/main" id="{C441986D-FEBE-C78A-076B-81C94A628A72}"/>
              </a:ext>
            </a:extLst>
          </p:cNvPr>
          <p:cNvGrpSpPr/>
          <p:nvPr/>
        </p:nvGrpSpPr>
        <p:grpSpPr>
          <a:xfrm>
            <a:off x="1353056" y="3517072"/>
            <a:ext cx="666793" cy="711833"/>
            <a:chOff x="369274" y="2278616"/>
            <a:chExt cx="666793" cy="711833"/>
          </a:xfrm>
        </p:grpSpPr>
        <p:grpSp>
          <p:nvGrpSpPr>
            <p:cNvPr id="89" name="Groupe 88">
              <a:extLst>
                <a:ext uri="{FF2B5EF4-FFF2-40B4-BE49-F238E27FC236}">
                  <a16:creationId xmlns:a16="http://schemas.microsoft.com/office/drawing/2014/main" id="{54558EDB-2A28-C148-2D69-3CB85D872A24}"/>
                </a:ext>
              </a:extLst>
            </p:cNvPr>
            <p:cNvGrpSpPr/>
            <p:nvPr/>
          </p:nvGrpSpPr>
          <p:grpSpPr>
            <a:xfrm>
              <a:off x="369274" y="2278616"/>
              <a:ext cx="666793" cy="711833"/>
              <a:chOff x="1690473" y="2789746"/>
              <a:chExt cx="500095" cy="533875"/>
            </a:xfrm>
          </p:grpSpPr>
          <p:sp>
            <p:nvSpPr>
              <p:cNvPr id="91" name="Rectangle 90">
                <a:extLst>
                  <a:ext uri="{FF2B5EF4-FFF2-40B4-BE49-F238E27FC236}">
                    <a16:creationId xmlns:a16="http://schemas.microsoft.com/office/drawing/2014/main" id="{FB40B375-EFA3-09F8-E65F-DC7CEB710BC0}"/>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97" name="Rectangle 96">
                <a:extLst>
                  <a:ext uri="{FF2B5EF4-FFF2-40B4-BE49-F238E27FC236}">
                    <a16:creationId xmlns:a16="http://schemas.microsoft.com/office/drawing/2014/main" id="{5FBE7E6F-95B4-A797-9473-4013C88AD721}"/>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99" name="Rectangle 98">
                <a:extLst>
                  <a:ext uri="{FF2B5EF4-FFF2-40B4-BE49-F238E27FC236}">
                    <a16:creationId xmlns:a16="http://schemas.microsoft.com/office/drawing/2014/main" id="{70E55548-94CC-5724-A543-485EDB9FBFFD}"/>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grpSp>
        <p:pic>
          <p:nvPicPr>
            <p:cNvPr id="90" name="Graphique 89">
              <a:extLst>
                <a:ext uri="{FF2B5EF4-FFF2-40B4-BE49-F238E27FC236}">
                  <a16:creationId xmlns:a16="http://schemas.microsoft.com/office/drawing/2014/main" id="{2E4FEC6B-DA64-652B-A926-154C36C552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101" name="Groupe 100">
            <a:extLst>
              <a:ext uri="{FF2B5EF4-FFF2-40B4-BE49-F238E27FC236}">
                <a16:creationId xmlns:a16="http://schemas.microsoft.com/office/drawing/2014/main" id="{6738FCFB-F346-32A8-D788-1A83AE63A0B5}"/>
              </a:ext>
            </a:extLst>
          </p:cNvPr>
          <p:cNvGrpSpPr/>
          <p:nvPr/>
        </p:nvGrpSpPr>
        <p:grpSpPr>
          <a:xfrm>
            <a:off x="1333898" y="4461412"/>
            <a:ext cx="662576" cy="711834"/>
            <a:chOff x="382127" y="1134698"/>
            <a:chExt cx="662576" cy="711834"/>
          </a:xfrm>
        </p:grpSpPr>
        <p:grpSp>
          <p:nvGrpSpPr>
            <p:cNvPr id="102" name="Groupe 101">
              <a:extLst>
                <a:ext uri="{FF2B5EF4-FFF2-40B4-BE49-F238E27FC236}">
                  <a16:creationId xmlns:a16="http://schemas.microsoft.com/office/drawing/2014/main" id="{350A6F20-3E46-2473-57C6-B189DC845C03}"/>
                </a:ext>
              </a:extLst>
            </p:cNvPr>
            <p:cNvGrpSpPr/>
            <p:nvPr/>
          </p:nvGrpSpPr>
          <p:grpSpPr>
            <a:xfrm>
              <a:off x="382127" y="1134698"/>
              <a:ext cx="662576" cy="711834"/>
              <a:chOff x="3605481" y="1185813"/>
              <a:chExt cx="662576" cy="711834"/>
            </a:xfrm>
          </p:grpSpPr>
          <p:sp>
            <p:nvSpPr>
              <p:cNvPr id="104" name="Rectangle 103">
                <a:extLst>
                  <a:ext uri="{FF2B5EF4-FFF2-40B4-BE49-F238E27FC236}">
                    <a16:creationId xmlns:a16="http://schemas.microsoft.com/office/drawing/2014/main" id="{9BF5D674-C534-9638-2166-652894D45881}"/>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05" name="Rectangle 104">
                <a:extLst>
                  <a:ext uri="{FF2B5EF4-FFF2-40B4-BE49-F238E27FC236}">
                    <a16:creationId xmlns:a16="http://schemas.microsoft.com/office/drawing/2014/main" id="{33E3F8E6-AC92-4065-8CD5-84EA692DEB49}"/>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sp>
            <p:nvSpPr>
              <p:cNvPr id="106" name="Rectangle 105">
                <a:extLst>
                  <a:ext uri="{FF2B5EF4-FFF2-40B4-BE49-F238E27FC236}">
                    <a16:creationId xmlns:a16="http://schemas.microsoft.com/office/drawing/2014/main" id="{4E7E20FA-7ECE-6548-1A2A-5A865F39C9E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03" name="Graphique 102">
              <a:extLst>
                <a:ext uri="{FF2B5EF4-FFF2-40B4-BE49-F238E27FC236}">
                  <a16:creationId xmlns:a16="http://schemas.microsoft.com/office/drawing/2014/main" id="{937560FC-BF6B-3E6A-BDD3-3A7874C0DFC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12" name="Groupe 111">
            <a:extLst>
              <a:ext uri="{FF2B5EF4-FFF2-40B4-BE49-F238E27FC236}">
                <a16:creationId xmlns:a16="http://schemas.microsoft.com/office/drawing/2014/main" id="{BB09D6D1-FA70-D6D1-8548-E084A2A2354F}"/>
              </a:ext>
            </a:extLst>
          </p:cNvPr>
          <p:cNvGrpSpPr/>
          <p:nvPr/>
        </p:nvGrpSpPr>
        <p:grpSpPr>
          <a:xfrm>
            <a:off x="3675178" y="4494289"/>
            <a:ext cx="666793" cy="711833"/>
            <a:chOff x="369274" y="2278616"/>
            <a:chExt cx="666793" cy="711833"/>
          </a:xfrm>
        </p:grpSpPr>
        <p:grpSp>
          <p:nvGrpSpPr>
            <p:cNvPr id="113" name="Groupe 112">
              <a:extLst>
                <a:ext uri="{FF2B5EF4-FFF2-40B4-BE49-F238E27FC236}">
                  <a16:creationId xmlns:a16="http://schemas.microsoft.com/office/drawing/2014/main" id="{68481D51-D3C6-657C-07B0-F157840C0EE2}"/>
                </a:ext>
              </a:extLst>
            </p:cNvPr>
            <p:cNvGrpSpPr/>
            <p:nvPr/>
          </p:nvGrpSpPr>
          <p:grpSpPr>
            <a:xfrm>
              <a:off x="369274" y="2278616"/>
              <a:ext cx="666793" cy="711833"/>
              <a:chOff x="1690473" y="2789746"/>
              <a:chExt cx="500095" cy="533875"/>
            </a:xfrm>
          </p:grpSpPr>
          <p:sp>
            <p:nvSpPr>
              <p:cNvPr id="115" name="Rectangle 114">
                <a:extLst>
                  <a:ext uri="{FF2B5EF4-FFF2-40B4-BE49-F238E27FC236}">
                    <a16:creationId xmlns:a16="http://schemas.microsoft.com/office/drawing/2014/main" id="{48A7CC59-E3ED-8E43-8EBB-6B2F10B0A965}"/>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16" name="Rectangle 115">
                <a:extLst>
                  <a:ext uri="{FF2B5EF4-FFF2-40B4-BE49-F238E27FC236}">
                    <a16:creationId xmlns:a16="http://schemas.microsoft.com/office/drawing/2014/main" id="{6B23E05B-ADB3-6DCC-C02D-2004B826DAFC}"/>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17" name="Rectangle 116">
                <a:extLst>
                  <a:ext uri="{FF2B5EF4-FFF2-40B4-BE49-F238E27FC236}">
                    <a16:creationId xmlns:a16="http://schemas.microsoft.com/office/drawing/2014/main" id="{406397F6-65FF-A7E2-9F42-7009F284F028}"/>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UP</a:t>
                </a:r>
              </a:p>
            </p:txBody>
          </p:sp>
        </p:grpSp>
        <p:pic>
          <p:nvPicPr>
            <p:cNvPr id="114" name="Graphique 113">
              <a:extLst>
                <a:ext uri="{FF2B5EF4-FFF2-40B4-BE49-F238E27FC236}">
                  <a16:creationId xmlns:a16="http://schemas.microsoft.com/office/drawing/2014/main" id="{D7EB0386-DEB9-6292-58ED-2748BC8CF8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pic>
        <p:nvPicPr>
          <p:cNvPr id="31" name="checkers-24">
            <a:hlinkClick r:id="" action="ppaction://media"/>
            <a:extLst>
              <a:ext uri="{FF2B5EF4-FFF2-40B4-BE49-F238E27FC236}">
                <a16:creationId xmlns:a16="http://schemas.microsoft.com/office/drawing/2014/main" id="{7C397148-D973-2129-35AD-702B120828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90320" y="6370637"/>
            <a:ext cx="487363" cy="487363"/>
          </a:xfrm>
          <a:prstGeom prst="rect">
            <a:avLst/>
          </a:prstGeom>
        </p:spPr>
      </p:pic>
    </p:spTree>
    <p:extLst>
      <p:ext uri="{BB962C8B-B14F-4D97-AF65-F5344CB8AC3E}">
        <p14:creationId xmlns:p14="http://schemas.microsoft.com/office/powerpoint/2010/main" val="1688116278"/>
      </p:ext>
    </p:extLst>
  </p:cSld>
  <p:clrMapOvr>
    <a:masterClrMapping/>
  </p:clrMapOvr>
  <mc:AlternateContent xmlns:mc="http://schemas.openxmlformats.org/markup-compatibility/2006" xmlns:p14="http://schemas.microsoft.com/office/powerpoint/2010/main">
    <mc:Choice Requires="p14">
      <p:transition spd="slow" p14:dur="2000" advClick="0" advTm="96000"/>
    </mc:Choice>
    <mc:Fallback xmlns="">
      <p:transition spd="slow" advClick="0" advTm="9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431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5" name="Connecteur droit avec flèche 114">
            <a:extLst>
              <a:ext uri="{FF2B5EF4-FFF2-40B4-BE49-F238E27FC236}">
                <a16:creationId xmlns:a16="http://schemas.microsoft.com/office/drawing/2014/main" id="{5A0FF737-FFC1-4EFC-9648-CE15BBEC726C}"/>
              </a:ext>
            </a:extLst>
          </p:cNvPr>
          <p:cNvCxnSpPr/>
          <p:nvPr/>
        </p:nvCxnSpPr>
        <p:spPr>
          <a:xfrm>
            <a:off x="5287471" y="3193366"/>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itre 6">
            <a:extLst>
              <a:ext uri="{FF2B5EF4-FFF2-40B4-BE49-F238E27FC236}">
                <a16:creationId xmlns:a16="http://schemas.microsoft.com/office/drawing/2014/main" id="{3B29B02B-E789-4A25-949B-46439E75F4BC}"/>
              </a:ext>
            </a:extLst>
          </p:cNvPr>
          <p:cNvSpPr>
            <a:spLocks noGrp="1"/>
          </p:cNvSpPr>
          <p:nvPr>
            <p:ph type="title"/>
          </p:nvPr>
        </p:nvSpPr>
        <p:spPr/>
        <p:txBody>
          <a:bodyPr/>
          <a:lstStyle/>
          <a:p>
            <a:r>
              <a:rPr lang="en-GB" dirty="0"/>
              <a:t>Actions of checkers in a mirror module</a:t>
            </a:r>
          </a:p>
        </p:txBody>
      </p:sp>
      <p:sp>
        <p:nvSpPr>
          <p:cNvPr id="4" name="Espace réservé du texte 3">
            <a:extLst>
              <a:ext uri="{FF2B5EF4-FFF2-40B4-BE49-F238E27FC236}">
                <a16:creationId xmlns:a16="http://schemas.microsoft.com/office/drawing/2014/main" id="{DA9E2303-B08C-4198-9FFD-59A587A6BC71}"/>
              </a:ext>
            </a:extLst>
          </p:cNvPr>
          <p:cNvSpPr>
            <a:spLocks noGrp="1"/>
          </p:cNvSpPr>
          <p:nvPr>
            <p:ph type="body" sz="quarter" idx="10"/>
          </p:nvPr>
        </p:nvSpPr>
        <p:spPr/>
        <p:txBody>
          <a:bodyPr/>
          <a:lstStyle/>
          <a:p>
            <a:endParaRPr lang="en-GB" dirty="0"/>
          </a:p>
        </p:txBody>
      </p:sp>
      <p:graphicFrame>
        <p:nvGraphicFramePr>
          <p:cNvPr id="9" name="Tableau 13">
            <a:extLst>
              <a:ext uri="{FF2B5EF4-FFF2-40B4-BE49-F238E27FC236}">
                <a16:creationId xmlns:a16="http://schemas.microsoft.com/office/drawing/2014/main" id="{1D60545F-8AAE-4E57-B720-ECEF56E4E222}"/>
              </a:ext>
            </a:extLst>
          </p:cNvPr>
          <p:cNvGraphicFramePr>
            <a:graphicFrameLocks noGrp="1"/>
          </p:cNvGraphicFramePr>
          <p:nvPr/>
        </p:nvGraphicFramePr>
        <p:xfrm>
          <a:off x="1156497" y="1179153"/>
          <a:ext cx="990600" cy="3909712"/>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806201117"/>
                    </a:ext>
                  </a:extLst>
                </a:gridCol>
              </a:tblGrid>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19819936"/>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8138877"/>
                  </a:ext>
                </a:extLst>
              </a:tr>
              <a:tr h="977428">
                <a:tc>
                  <a:txBody>
                    <a:bodyPr/>
                    <a:lstStyle/>
                    <a:p>
                      <a:pPr marL="0" indent="0" algn="ctr">
                        <a:buNone/>
                      </a:pPr>
                      <a:endParaRPr lang="fr-FR" sz="1900" dirty="0">
                        <a:solidFill>
                          <a:srgbClr val="00B05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040190"/>
                  </a:ext>
                </a:extLst>
              </a:tr>
              <a:tr h="977428">
                <a:tc>
                  <a:txBody>
                    <a:bodyPr/>
                    <a:lstStyle/>
                    <a:p>
                      <a:pPr marL="0" indent="0" algn="ctr">
                        <a:buNone/>
                      </a:pPr>
                      <a:endParaRPr lang="fr-FR" sz="1900" dirty="0">
                        <a:solidFill>
                          <a:srgbClr val="FFC000"/>
                        </a:solidFill>
                      </a:endParaRPr>
                    </a:p>
                  </a:txBody>
                  <a:tcPr marL="121920" marR="12192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01450"/>
                  </a:ext>
                </a:extLst>
              </a:tr>
            </a:tbl>
          </a:graphicData>
        </a:graphic>
      </p:graphicFrame>
      <p:sp>
        <p:nvSpPr>
          <p:cNvPr id="10" name="ZoneTexte 9">
            <a:extLst>
              <a:ext uri="{FF2B5EF4-FFF2-40B4-BE49-F238E27FC236}">
                <a16:creationId xmlns:a16="http://schemas.microsoft.com/office/drawing/2014/main" id="{DE213D7F-5744-4556-BD49-5B4BB0BA2207}"/>
              </a:ext>
            </a:extLst>
          </p:cNvPr>
          <p:cNvSpPr txBox="1"/>
          <p:nvPr/>
        </p:nvSpPr>
        <p:spPr>
          <a:xfrm>
            <a:off x="378434" y="4148066"/>
            <a:ext cx="1015021"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start_prim</a:t>
            </a:r>
            <a:endParaRPr lang="fr-FR" sz="1200" dirty="0">
              <a:solidFill>
                <a:schemeClr val="accent1"/>
              </a:solidFill>
              <a:cs typeface="Courier New" panose="02070309020205020404" pitchFamily="49" charset="0"/>
            </a:endParaRPr>
          </a:p>
        </p:txBody>
      </p:sp>
      <p:cxnSp>
        <p:nvCxnSpPr>
          <p:cNvPr id="12" name="Connecteur droit avec flèche 11">
            <a:extLst>
              <a:ext uri="{FF2B5EF4-FFF2-40B4-BE49-F238E27FC236}">
                <a16:creationId xmlns:a16="http://schemas.microsoft.com/office/drawing/2014/main" id="{8C1E03E1-524B-40FA-BC89-0F661A125A26}"/>
              </a:ext>
            </a:extLst>
          </p:cNvPr>
          <p:cNvCxnSpPr/>
          <p:nvPr/>
        </p:nvCxnSpPr>
        <p:spPr>
          <a:xfrm>
            <a:off x="1476412" y="321802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85AD1ED9-DE95-4C75-92AC-46E84CBEFCA0}"/>
              </a:ext>
            </a:extLst>
          </p:cNvPr>
          <p:cNvCxnSpPr/>
          <p:nvPr/>
        </p:nvCxnSpPr>
        <p:spPr>
          <a:xfrm>
            <a:off x="1478929" y="4198565"/>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B01E1B0B-7B05-475D-8C0A-52690EA5EF14}"/>
              </a:ext>
            </a:extLst>
          </p:cNvPr>
          <p:cNvSpPr txBox="1"/>
          <p:nvPr/>
        </p:nvSpPr>
        <p:spPr>
          <a:xfrm>
            <a:off x="620759" y="2203884"/>
            <a:ext cx="80182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prestart</a:t>
            </a:r>
            <a:endParaRPr lang="fr-FR" sz="1200" dirty="0">
              <a:solidFill>
                <a:schemeClr val="accent1"/>
              </a:solidFill>
              <a:cs typeface="Courier New" panose="02070309020205020404" pitchFamily="49" charset="0"/>
            </a:endParaRPr>
          </a:p>
        </p:txBody>
      </p:sp>
      <p:sp>
        <p:nvSpPr>
          <p:cNvPr id="15" name="ZoneTexte 14">
            <a:extLst>
              <a:ext uri="{FF2B5EF4-FFF2-40B4-BE49-F238E27FC236}">
                <a16:creationId xmlns:a16="http://schemas.microsoft.com/office/drawing/2014/main" id="{5EF71A0E-E8A9-4032-A391-65D47DABF330}"/>
              </a:ext>
            </a:extLst>
          </p:cNvPr>
          <p:cNvSpPr txBox="1"/>
          <p:nvPr/>
        </p:nvSpPr>
        <p:spPr>
          <a:xfrm>
            <a:off x="1997513" y="3054416"/>
            <a:ext cx="803425" cy="276999"/>
          </a:xfrm>
          <a:prstGeom prst="rect">
            <a:avLst/>
          </a:prstGeom>
          <a:noFill/>
        </p:spPr>
        <p:txBody>
          <a:bodyPr wrap="none" rtlCol="0">
            <a:spAutoFit/>
          </a:bodyPr>
          <a:lstStyle/>
          <a:p>
            <a:r>
              <a:rPr lang="fr-FR" sz="1200" dirty="0" err="1">
                <a:cs typeface="Courier New" panose="02070309020205020404" pitchFamily="49" charset="0"/>
              </a:rPr>
              <a:t>wakeup</a:t>
            </a:r>
            <a:endParaRPr lang="fr-FR" sz="1200" dirty="0">
              <a:cs typeface="Courier New" panose="02070309020205020404" pitchFamily="49" charset="0"/>
            </a:endParaRPr>
          </a:p>
        </p:txBody>
      </p:sp>
      <p:cxnSp>
        <p:nvCxnSpPr>
          <p:cNvPr id="17" name="Connecteur droit avec flèche 16">
            <a:extLst>
              <a:ext uri="{FF2B5EF4-FFF2-40B4-BE49-F238E27FC236}">
                <a16:creationId xmlns:a16="http://schemas.microsoft.com/office/drawing/2014/main" id="{E39B5B92-7C2C-4AD8-B54D-2BBCBD220B3D}"/>
              </a:ext>
            </a:extLst>
          </p:cNvPr>
          <p:cNvCxnSpPr>
            <a:cxnSpLocks/>
          </p:cNvCxnSpPr>
          <p:nvPr/>
        </p:nvCxnSpPr>
        <p:spPr>
          <a:xfrm rot="10800000" flipH="1">
            <a:off x="1976911" y="2748083"/>
            <a:ext cx="83820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1AFB18EE-C86C-482C-B6B4-7B375DA2FDE3}"/>
              </a:ext>
            </a:extLst>
          </p:cNvPr>
          <p:cNvCxnSpPr>
            <a:cxnSpLocks/>
          </p:cNvCxnSpPr>
          <p:nvPr/>
        </p:nvCxnSpPr>
        <p:spPr>
          <a:xfrm rot="10800000">
            <a:off x="1794684" y="4198563"/>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095B7D02-6CFF-4EB4-AD1F-796AE793297B}"/>
              </a:ext>
            </a:extLst>
          </p:cNvPr>
          <p:cNvCxnSpPr>
            <a:cxnSpLocks/>
          </p:cNvCxnSpPr>
          <p:nvPr/>
        </p:nvCxnSpPr>
        <p:spPr>
          <a:xfrm rot="10800000">
            <a:off x="1799375" y="3196669"/>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D0535D53-9E79-4627-9446-1C550B10EBFA}"/>
              </a:ext>
            </a:extLst>
          </p:cNvPr>
          <p:cNvCxnSpPr>
            <a:cxnSpLocks/>
          </p:cNvCxnSpPr>
          <p:nvPr/>
        </p:nvCxnSpPr>
        <p:spPr>
          <a:xfrm rot="10800000">
            <a:off x="1794684" y="2203885"/>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10F3CD6B-9C07-43BD-8FD9-AB2B73D43B21}"/>
              </a:ext>
            </a:extLst>
          </p:cNvPr>
          <p:cNvSpPr txBox="1"/>
          <p:nvPr/>
        </p:nvSpPr>
        <p:spPr>
          <a:xfrm>
            <a:off x="2047865" y="2436894"/>
            <a:ext cx="521297" cy="276999"/>
          </a:xfrm>
          <a:prstGeom prst="rect">
            <a:avLst/>
          </a:prstGeom>
          <a:noFill/>
        </p:spPr>
        <p:txBody>
          <a:bodyPr wrap="none" rtlCol="0">
            <a:spAutoFit/>
          </a:bodyPr>
          <a:lstStyle/>
          <a:p>
            <a:r>
              <a:rPr lang="fr-FR" sz="1200" dirty="0" err="1">
                <a:cs typeface="Courier New" panose="02070309020205020404" pitchFamily="49" charset="0"/>
              </a:rPr>
              <a:t>wait</a:t>
            </a:r>
            <a:endParaRPr lang="fr-FR" sz="1200" dirty="0">
              <a:cs typeface="Courier New" panose="02070309020205020404" pitchFamily="49" charset="0"/>
            </a:endParaRPr>
          </a:p>
        </p:txBody>
      </p:sp>
      <p:sp>
        <p:nvSpPr>
          <p:cNvPr id="22" name="ZoneTexte 21">
            <a:extLst>
              <a:ext uri="{FF2B5EF4-FFF2-40B4-BE49-F238E27FC236}">
                <a16:creationId xmlns:a16="http://schemas.microsoft.com/office/drawing/2014/main" id="{97876656-34EF-4191-ADFC-267F86FD1446}"/>
              </a:ext>
            </a:extLst>
          </p:cNvPr>
          <p:cNvSpPr txBox="1"/>
          <p:nvPr/>
        </p:nvSpPr>
        <p:spPr>
          <a:xfrm>
            <a:off x="1798724" y="4148064"/>
            <a:ext cx="100540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stop_prim</a:t>
            </a:r>
            <a:endParaRPr lang="fr-FR" sz="1200" dirty="0">
              <a:solidFill>
                <a:schemeClr val="accent1"/>
              </a:solidFill>
              <a:cs typeface="Courier New" panose="02070309020205020404" pitchFamily="49" charset="0"/>
            </a:endParaRPr>
          </a:p>
        </p:txBody>
      </p:sp>
      <p:sp>
        <p:nvSpPr>
          <p:cNvPr id="23" name="ZoneTexte 22">
            <a:extLst>
              <a:ext uri="{FF2B5EF4-FFF2-40B4-BE49-F238E27FC236}">
                <a16:creationId xmlns:a16="http://schemas.microsoft.com/office/drawing/2014/main" id="{48D317E4-C82A-4A44-AC35-1A97F6A97826}"/>
              </a:ext>
            </a:extLst>
          </p:cNvPr>
          <p:cNvSpPr txBox="1"/>
          <p:nvPr/>
        </p:nvSpPr>
        <p:spPr>
          <a:xfrm>
            <a:off x="1789444" y="2207636"/>
            <a:ext cx="880369"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poststop</a:t>
            </a:r>
            <a:endParaRPr lang="fr-FR" sz="1200" dirty="0">
              <a:solidFill>
                <a:schemeClr val="accent1"/>
              </a:solidFill>
              <a:cs typeface="Courier New" panose="02070309020205020404" pitchFamily="49" charset="0"/>
            </a:endParaRPr>
          </a:p>
        </p:txBody>
      </p:sp>
      <p:cxnSp>
        <p:nvCxnSpPr>
          <p:cNvPr id="24" name="Connecteur droit 23">
            <a:extLst>
              <a:ext uri="{FF2B5EF4-FFF2-40B4-BE49-F238E27FC236}">
                <a16:creationId xmlns:a16="http://schemas.microsoft.com/office/drawing/2014/main" id="{A190A8F5-F157-45B1-BB47-1F18B8E134BE}"/>
              </a:ext>
            </a:extLst>
          </p:cNvPr>
          <p:cNvCxnSpPr>
            <a:cxnSpLocks/>
          </p:cNvCxnSpPr>
          <p:nvPr/>
        </p:nvCxnSpPr>
        <p:spPr>
          <a:xfrm flipV="1">
            <a:off x="1977897" y="4324756"/>
            <a:ext cx="1168567" cy="47427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6F39B33E-48C0-43FF-89CF-D17D3711310C}"/>
              </a:ext>
            </a:extLst>
          </p:cNvPr>
          <p:cNvCxnSpPr>
            <a:cxnSpLocks/>
          </p:cNvCxnSpPr>
          <p:nvPr/>
        </p:nvCxnSpPr>
        <p:spPr>
          <a:xfrm flipH="1" flipV="1">
            <a:off x="3152694" y="3229117"/>
            <a:ext cx="9164" cy="107306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79B903CC-D342-437A-AC9F-9D4F850C3D0E}"/>
              </a:ext>
            </a:extLst>
          </p:cNvPr>
          <p:cNvSpPr txBox="1"/>
          <p:nvPr/>
        </p:nvSpPr>
        <p:spPr>
          <a:xfrm>
            <a:off x="3128011" y="3362315"/>
            <a:ext cx="521297" cy="276999"/>
          </a:xfrm>
          <a:prstGeom prst="rect">
            <a:avLst/>
          </a:prstGeom>
          <a:noFill/>
        </p:spPr>
        <p:txBody>
          <a:bodyPr wrap="none" rtlCol="0">
            <a:spAutoFit/>
          </a:bodyPr>
          <a:lstStyle/>
          <a:p>
            <a:r>
              <a:rPr lang="fr-FR" sz="1200" dirty="0" err="1">
                <a:cs typeface="Courier New" panose="02070309020205020404" pitchFamily="49" charset="0"/>
              </a:rPr>
              <a:t>wait</a:t>
            </a:r>
            <a:endParaRPr lang="fr-FR" sz="1200" dirty="0">
              <a:cs typeface="Courier New" panose="02070309020205020404" pitchFamily="49" charset="0"/>
            </a:endParaRPr>
          </a:p>
        </p:txBody>
      </p:sp>
      <p:sp>
        <p:nvSpPr>
          <p:cNvPr id="27" name="ZoneTexte 26">
            <a:extLst>
              <a:ext uri="{FF2B5EF4-FFF2-40B4-BE49-F238E27FC236}">
                <a16:creationId xmlns:a16="http://schemas.microsoft.com/office/drawing/2014/main" id="{06A791D9-9915-4B65-9212-4EE217EA6319}"/>
              </a:ext>
            </a:extLst>
          </p:cNvPr>
          <p:cNvSpPr txBox="1"/>
          <p:nvPr/>
        </p:nvSpPr>
        <p:spPr>
          <a:xfrm>
            <a:off x="3122369" y="3641292"/>
            <a:ext cx="100540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stop_prim</a:t>
            </a:r>
            <a:endParaRPr lang="fr-FR" sz="1200" dirty="0">
              <a:solidFill>
                <a:schemeClr val="accent1"/>
              </a:solidFill>
              <a:cs typeface="Courier New" panose="02070309020205020404" pitchFamily="49" charset="0"/>
            </a:endParaRPr>
          </a:p>
        </p:txBody>
      </p:sp>
      <p:sp>
        <p:nvSpPr>
          <p:cNvPr id="28" name="ZoneTexte 27">
            <a:extLst>
              <a:ext uri="{FF2B5EF4-FFF2-40B4-BE49-F238E27FC236}">
                <a16:creationId xmlns:a16="http://schemas.microsoft.com/office/drawing/2014/main" id="{C6DC4907-959F-4191-A0B4-FA610D4C0672}"/>
              </a:ext>
            </a:extLst>
          </p:cNvPr>
          <p:cNvSpPr txBox="1"/>
          <p:nvPr/>
        </p:nvSpPr>
        <p:spPr>
          <a:xfrm>
            <a:off x="1341295" y="1182198"/>
            <a:ext cx="684803" cy="276999"/>
          </a:xfrm>
          <a:prstGeom prst="rect">
            <a:avLst/>
          </a:prstGeom>
          <a:noFill/>
        </p:spPr>
        <p:txBody>
          <a:bodyPr wrap="none" rtlCol="0">
            <a:spAutoFit/>
          </a:bodyPr>
          <a:lstStyle/>
          <a:p>
            <a:r>
              <a:rPr lang="fr-FR" sz="1200" b="1" dirty="0">
                <a:cs typeface="Courier New" panose="02070309020205020404" pitchFamily="49" charset="0"/>
              </a:rPr>
              <a:t>node1</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cxnSp>
        <p:nvCxnSpPr>
          <p:cNvPr id="29" name="Connecteur droit avec flèche 28">
            <a:extLst>
              <a:ext uri="{FF2B5EF4-FFF2-40B4-BE49-F238E27FC236}">
                <a16:creationId xmlns:a16="http://schemas.microsoft.com/office/drawing/2014/main" id="{12475476-9CA9-48FF-80C6-D139F6C140C9}"/>
              </a:ext>
            </a:extLst>
          </p:cNvPr>
          <p:cNvCxnSpPr/>
          <p:nvPr/>
        </p:nvCxnSpPr>
        <p:spPr>
          <a:xfrm>
            <a:off x="226823" y="1830212"/>
            <a:ext cx="1137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4F396A13-8D38-4457-9549-D61895365767}"/>
              </a:ext>
            </a:extLst>
          </p:cNvPr>
          <p:cNvCxnSpPr/>
          <p:nvPr/>
        </p:nvCxnSpPr>
        <p:spPr>
          <a:xfrm>
            <a:off x="228776" y="5006340"/>
            <a:ext cx="1137600"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a:extLst>
              <a:ext uri="{FF2B5EF4-FFF2-40B4-BE49-F238E27FC236}">
                <a16:creationId xmlns:a16="http://schemas.microsoft.com/office/drawing/2014/main" id="{2A0FB15E-C4F3-4522-B3B0-C15F9BD4C556}"/>
              </a:ext>
            </a:extLst>
          </p:cNvPr>
          <p:cNvCxnSpPr>
            <a:cxnSpLocks/>
          </p:cNvCxnSpPr>
          <p:nvPr/>
        </p:nvCxnSpPr>
        <p:spPr>
          <a:xfrm flipH="1">
            <a:off x="2015015" y="3080267"/>
            <a:ext cx="792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a:extLst>
              <a:ext uri="{FF2B5EF4-FFF2-40B4-BE49-F238E27FC236}">
                <a16:creationId xmlns:a16="http://schemas.microsoft.com/office/drawing/2014/main" id="{67EC78B6-E5A9-43FD-A1B3-6BB234EBEF85}"/>
              </a:ext>
            </a:extLst>
          </p:cNvPr>
          <p:cNvCxnSpPr/>
          <p:nvPr/>
        </p:nvCxnSpPr>
        <p:spPr>
          <a:xfrm>
            <a:off x="1498957" y="2216598"/>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8687992C-94BE-4FE8-A451-107BD92632DE}"/>
              </a:ext>
            </a:extLst>
          </p:cNvPr>
          <p:cNvCxnSpPr/>
          <p:nvPr/>
        </p:nvCxnSpPr>
        <p:spPr>
          <a:xfrm>
            <a:off x="227512" y="1828740"/>
            <a:ext cx="0" cy="3177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ZoneTexte 65">
            <a:extLst>
              <a:ext uri="{FF2B5EF4-FFF2-40B4-BE49-F238E27FC236}">
                <a16:creationId xmlns:a16="http://schemas.microsoft.com/office/drawing/2014/main" id="{78267BCE-40CC-4E55-A690-61EAE5CC274D}"/>
              </a:ext>
            </a:extLst>
          </p:cNvPr>
          <p:cNvSpPr txBox="1"/>
          <p:nvPr/>
        </p:nvSpPr>
        <p:spPr>
          <a:xfrm>
            <a:off x="219155" y="4999756"/>
            <a:ext cx="889987" cy="276999"/>
          </a:xfrm>
          <a:prstGeom prst="rect">
            <a:avLst/>
          </a:prstGeom>
          <a:noFill/>
        </p:spPr>
        <p:txBody>
          <a:bodyPr wrap="none" rtlCol="0">
            <a:spAutoFit/>
          </a:bodyPr>
          <a:lstStyle/>
          <a:p>
            <a:r>
              <a:rPr lang="fr-FR" sz="1200" dirty="0" err="1">
                <a:cs typeface="Courier New" panose="02070309020205020404" pitchFamily="49" charset="0"/>
              </a:rPr>
              <a:t>stopstart</a:t>
            </a:r>
            <a:endParaRPr lang="fr-FR" sz="1200" dirty="0">
              <a:cs typeface="Courier New" panose="02070309020205020404" pitchFamily="49" charset="0"/>
            </a:endParaRPr>
          </a:p>
        </p:txBody>
      </p:sp>
      <p:cxnSp>
        <p:nvCxnSpPr>
          <p:cNvPr id="75" name="Connecteur droit avec flèche 74">
            <a:extLst>
              <a:ext uri="{FF2B5EF4-FFF2-40B4-BE49-F238E27FC236}">
                <a16:creationId xmlns:a16="http://schemas.microsoft.com/office/drawing/2014/main" id="{90A5DFC0-34CC-4684-AE62-C1702FC83C50}"/>
              </a:ext>
            </a:extLst>
          </p:cNvPr>
          <p:cNvCxnSpPr/>
          <p:nvPr/>
        </p:nvCxnSpPr>
        <p:spPr>
          <a:xfrm>
            <a:off x="2047864" y="4878053"/>
            <a:ext cx="1641616" cy="0"/>
          </a:xfrm>
          <a:prstGeom prst="straightConnector1">
            <a:avLst/>
          </a:prstGeom>
          <a:ln>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869C9864-74CA-4AA6-9327-27485FC9B23D}"/>
              </a:ext>
            </a:extLst>
          </p:cNvPr>
          <p:cNvSpPr txBox="1"/>
          <p:nvPr/>
        </p:nvSpPr>
        <p:spPr>
          <a:xfrm>
            <a:off x="2539991" y="4827703"/>
            <a:ext cx="697627" cy="276999"/>
          </a:xfrm>
          <a:prstGeom prst="rect">
            <a:avLst/>
          </a:prstGeom>
          <a:noFill/>
        </p:spPr>
        <p:txBody>
          <a:bodyPr wrap="none" rtlCol="0">
            <a:spAutoFit/>
          </a:bodyPr>
          <a:lstStyle/>
          <a:p>
            <a:r>
              <a:rPr lang="fr-FR" sz="1200" dirty="0">
                <a:solidFill>
                  <a:schemeClr val="accent4"/>
                </a:solidFill>
                <a:cs typeface="Courier New" panose="02070309020205020404" pitchFamily="49" charset="0"/>
              </a:rPr>
              <a:t>restart</a:t>
            </a:r>
          </a:p>
        </p:txBody>
      </p:sp>
      <p:cxnSp>
        <p:nvCxnSpPr>
          <p:cNvPr id="77" name="Connecteur droit avec flèche 76">
            <a:extLst>
              <a:ext uri="{FF2B5EF4-FFF2-40B4-BE49-F238E27FC236}">
                <a16:creationId xmlns:a16="http://schemas.microsoft.com/office/drawing/2014/main" id="{D273040B-B0B6-4613-B81F-DBA3D91367BA}"/>
              </a:ext>
            </a:extLst>
          </p:cNvPr>
          <p:cNvCxnSpPr>
            <a:cxnSpLocks/>
            <a:endCxn id="72" idx="1"/>
          </p:cNvCxnSpPr>
          <p:nvPr/>
        </p:nvCxnSpPr>
        <p:spPr>
          <a:xfrm>
            <a:off x="2273891" y="5083443"/>
            <a:ext cx="1229144" cy="1"/>
          </a:xfrm>
          <a:prstGeom prst="straightConnector1">
            <a:avLst/>
          </a:prstGeom>
          <a:ln>
            <a:solidFill>
              <a:schemeClr val="accent4"/>
            </a:solidFill>
            <a:prstDash val="sysDot"/>
            <a:headEnd type="triangle"/>
            <a:tailEnd type="none"/>
          </a:ln>
        </p:spPr>
        <p:style>
          <a:lnRef idx="1">
            <a:schemeClr val="accent1"/>
          </a:lnRef>
          <a:fillRef idx="0">
            <a:schemeClr val="accent1"/>
          </a:fillRef>
          <a:effectRef idx="0">
            <a:schemeClr val="accent1"/>
          </a:effectRef>
          <a:fontRef idx="minor">
            <a:schemeClr val="tx1"/>
          </a:fontRef>
        </p:style>
      </p:cxnSp>
      <p:sp>
        <p:nvSpPr>
          <p:cNvPr id="78" name="ZoneTexte 77">
            <a:extLst>
              <a:ext uri="{FF2B5EF4-FFF2-40B4-BE49-F238E27FC236}">
                <a16:creationId xmlns:a16="http://schemas.microsoft.com/office/drawing/2014/main" id="{239C9A19-06DA-4FD7-BCA4-FD508D1D00E6}"/>
              </a:ext>
            </a:extLst>
          </p:cNvPr>
          <p:cNvSpPr txBox="1"/>
          <p:nvPr/>
        </p:nvSpPr>
        <p:spPr>
          <a:xfrm>
            <a:off x="2455153" y="4578500"/>
            <a:ext cx="100540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stop_prim</a:t>
            </a:r>
            <a:endParaRPr lang="fr-FR" sz="1200" dirty="0">
              <a:solidFill>
                <a:schemeClr val="accent1"/>
              </a:solidFill>
              <a:cs typeface="Courier New" panose="02070309020205020404" pitchFamily="49" charset="0"/>
            </a:endParaRPr>
          </a:p>
        </p:txBody>
      </p:sp>
      <p:sp>
        <p:nvSpPr>
          <p:cNvPr id="79" name="ZoneTexte 78">
            <a:extLst>
              <a:ext uri="{FF2B5EF4-FFF2-40B4-BE49-F238E27FC236}">
                <a16:creationId xmlns:a16="http://schemas.microsoft.com/office/drawing/2014/main" id="{D404C9D3-28F9-4A17-832E-1F5BD4FB2DED}"/>
              </a:ext>
            </a:extLst>
          </p:cNvPr>
          <p:cNvSpPr txBox="1"/>
          <p:nvPr/>
        </p:nvSpPr>
        <p:spPr>
          <a:xfrm>
            <a:off x="2449940" y="5029939"/>
            <a:ext cx="1015021"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start_prim</a:t>
            </a:r>
            <a:endParaRPr lang="fr-FR" sz="1200" dirty="0">
              <a:solidFill>
                <a:schemeClr val="accent1"/>
              </a:solidFill>
              <a:cs typeface="Courier New" panose="02070309020205020404" pitchFamily="49" charset="0"/>
            </a:endParaRPr>
          </a:p>
        </p:txBody>
      </p:sp>
      <p:cxnSp>
        <p:nvCxnSpPr>
          <p:cNvPr id="81" name="Connecteur droit avec flèche 80">
            <a:extLst>
              <a:ext uri="{FF2B5EF4-FFF2-40B4-BE49-F238E27FC236}">
                <a16:creationId xmlns:a16="http://schemas.microsoft.com/office/drawing/2014/main" id="{A583E15B-2921-468A-B738-A3645221663A}"/>
              </a:ext>
            </a:extLst>
          </p:cNvPr>
          <p:cNvCxnSpPr>
            <a:cxnSpLocks/>
          </p:cNvCxnSpPr>
          <p:nvPr/>
        </p:nvCxnSpPr>
        <p:spPr>
          <a:xfrm rot="10800000">
            <a:off x="1809764" y="5194086"/>
            <a:ext cx="0" cy="277796"/>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2" name="ZoneTexte 81">
            <a:extLst>
              <a:ext uri="{FF2B5EF4-FFF2-40B4-BE49-F238E27FC236}">
                <a16:creationId xmlns:a16="http://schemas.microsoft.com/office/drawing/2014/main" id="{A2AF3AE9-6391-4CD5-9BB1-8A6EAE910E31}"/>
              </a:ext>
            </a:extLst>
          </p:cNvPr>
          <p:cNvSpPr txBox="1"/>
          <p:nvPr/>
        </p:nvSpPr>
        <p:spPr>
          <a:xfrm>
            <a:off x="1240153" y="5243459"/>
            <a:ext cx="532518" cy="276999"/>
          </a:xfrm>
          <a:prstGeom prst="rect">
            <a:avLst/>
          </a:prstGeom>
          <a:noFill/>
        </p:spPr>
        <p:txBody>
          <a:bodyPr wrap="none" rtlCol="0">
            <a:spAutoFit/>
          </a:bodyPr>
          <a:lstStyle/>
          <a:p>
            <a:r>
              <a:rPr lang="fr-FR" sz="1200" dirty="0">
                <a:cs typeface="Courier New" panose="02070309020205020404" pitchFamily="49" charset="0"/>
              </a:rPr>
              <a:t>stop</a:t>
            </a:r>
          </a:p>
        </p:txBody>
      </p:sp>
      <p:sp>
        <p:nvSpPr>
          <p:cNvPr id="84" name="Légende : encadrée 83">
            <a:extLst>
              <a:ext uri="{FF2B5EF4-FFF2-40B4-BE49-F238E27FC236}">
                <a16:creationId xmlns:a16="http://schemas.microsoft.com/office/drawing/2014/main" id="{9F220339-A30B-4BED-AA32-D070623630A7}"/>
              </a:ext>
            </a:extLst>
          </p:cNvPr>
          <p:cNvSpPr/>
          <p:nvPr/>
        </p:nvSpPr>
        <p:spPr>
          <a:xfrm>
            <a:off x="1931822" y="5605679"/>
            <a:ext cx="1956597" cy="690389"/>
          </a:xfrm>
          <a:prstGeom prst="borderCallout1">
            <a:avLst>
              <a:gd name="adj1" fmla="val -4705"/>
              <a:gd name="adj2" fmla="val 5752"/>
              <a:gd name="adj3" fmla="val -51342"/>
              <a:gd name="adj4" fmla="val -4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000" dirty="0">
                <a:solidFill>
                  <a:schemeClr val="tx1"/>
                </a:solidFill>
                <a:cs typeface="Courier New" panose="02070309020205020404" pitchFamily="49" charset="0"/>
              </a:rPr>
              <a:t>Application </a:t>
            </a:r>
            <a:r>
              <a:rPr lang="fr-FR" sz="1000" dirty="0" err="1">
                <a:solidFill>
                  <a:schemeClr val="tx1"/>
                </a:solidFill>
                <a:cs typeface="Courier New" panose="02070309020205020404" pitchFamily="49" charset="0"/>
              </a:rPr>
              <a:t>is</a:t>
            </a:r>
            <a:r>
              <a:rPr lang="fr-FR" sz="1000" dirty="0">
                <a:solidFill>
                  <a:schemeClr val="tx1"/>
                </a:solidFill>
                <a:cs typeface="Courier New" panose="02070309020205020404" pitchFamily="49" charset="0"/>
              </a:rPr>
              <a:t> </a:t>
            </a:r>
            <a:r>
              <a:rPr lang="fr-FR" sz="1000" dirty="0" err="1">
                <a:solidFill>
                  <a:schemeClr val="tx1"/>
                </a:solidFill>
                <a:cs typeface="Courier New" panose="02070309020205020404" pitchFamily="49" charset="0"/>
              </a:rPr>
              <a:t>started</a:t>
            </a:r>
            <a:r>
              <a:rPr lang="fr-FR" sz="1000" dirty="0">
                <a:solidFill>
                  <a:schemeClr val="tx1"/>
                </a:solidFill>
                <a:cs typeface="Courier New" panose="02070309020205020404" pitchFamily="49" charset="0"/>
              </a:rPr>
              <a:t> (</a:t>
            </a:r>
            <a:r>
              <a:rPr lang="fr-FR" sz="1000" dirty="0" err="1">
                <a:solidFill>
                  <a:schemeClr val="tx1"/>
                </a:solidFill>
                <a:cs typeface="Courier New" panose="02070309020205020404" pitchFamily="49" charset="0"/>
              </a:rPr>
              <a:t>virtual</a:t>
            </a:r>
            <a:r>
              <a:rPr lang="fr-FR" sz="1000" dirty="0">
                <a:solidFill>
                  <a:schemeClr val="tx1"/>
                </a:solidFill>
                <a:cs typeface="Courier New" panose="02070309020205020404" pitchFamily="49" charset="0"/>
              </a:rPr>
              <a:t> IP set)</a:t>
            </a:r>
          </a:p>
        </p:txBody>
      </p:sp>
      <p:sp>
        <p:nvSpPr>
          <p:cNvPr id="85" name="Légende : encadrée 84">
            <a:extLst>
              <a:ext uri="{FF2B5EF4-FFF2-40B4-BE49-F238E27FC236}">
                <a16:creationId xmlns:a16="http://schemas.microsoft.com/office/drawing/2014/main" id="{26A34A2E-F4D8-47CE-952F-562C0CECFE27}"/>
              </a:ext>
            </a:extLst>
          </p:cNvPr>
          <p:cNvSpPr/>
          <p:nvPr/>
        </p:nvSpPr>
        <p:spPr>
          <a:xfrm>
            <a:off x="2485438" y="1315420"/>
            <a:ext cx="1866612" cy="492688"/>
          </a:xfrm>
          <a:prstGeom prst="borderCallout1">
            <a:avLst>
              <a:gd name="adj1" fmla="val 47417"/>
              <a:gd name="adj2" fmla="val -882"/>
              <a:gd name="adj3" fmla="val 89520"/>
              <a:gd name="adj4" fmla="val -20918"/>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000" dirty="0">
                <a:solidFill>
                  <a:schemeClr val="tx1"/>
                </a:solidFill>
                <a:cs typeface="Courier New" panose="02070309020205020404" pitchFamily="49" charset="0"/>
              </a:rPr>
              <a:t>Application </a:t>
            </a:r>
            <a:r>
              <a:rPr lang="fr-FR" sz="1000" dirty="0" err="1">
                <a:solidFill>
                  <a:schemeClr val="tx1"/>
                </a:solidFill>
                <a:cs typeface="Courier New" panose="02070309020205020404" pitchFamily="49" charset="0"/>
              </a:rPr>
              <a:t>is</a:t>
            </a:r>
            <a:r>
              <a:rPr lang="fr-FR" sz="1000" dirty="0">
                <a:solidFill>
                  <a:schemeClr val="tx1"/>
                </a:solidFill>
                <a:cs typeface="Courier New" panose="02070309020205020404" pitchFamily="49" charset="0"/>
              </a:rPr>
              <a:t> </a:t>
            </a:r>
            <a:r>
              <a:rPr lang="fr-FR" sz="1000" dirty="0" err="1">
                <a:solidFill>
                  <a:schemeClr val="tx1"/>
                </a:solidFill>
                <a:cs typeface="Courier New" panose="02070309020205020404" pitchFamily="49" charset="0"/>
              </a:rPr>
              <a:t>stopped</a:t>
            </a:r>
            <a:endParaRPr lang="fr-FR" sz="1000" dirty="0">
              <a:solidFill>
                <a:schemeClr val="tx1"/>
              </a:solidFill>
              <a:cs typeface="Courier New" panose="02070309020205020404" pitchFamily="49" charset="0"/>
            </a:endParaRPr>
          </a:p>
        </p:txBody>
      </p:sp>
      <p:cxnSp>
        <p:nvCxnSpPr>
          <p:cNvPr id="87" name="Connecteur droit 86">
            <a:extLst>
              <a:ext uri="{FF2B5EF4-FFF2-40B4-BE49-F238E27FC236}">
                <a16:creationId xmlns:a16="http://schemas.microsoft.com/office/drawing/2014/main" id="{5D702DB9-AB78-4D48-AF01-142011F2570C}"/>
              </a:ext>
            </a:extLst>
          </p:cNvPr>
          <p:cNvCxnSpPr>
            <a:cxnSpLocks/>
            <a:stCxn id="85" idx="1"/>
          </p:cNvCxnSpPr>
          <p:nvPr/>
        </p:nvCxnSpPr>
        <p:spPr>
          <a:xfrm flipH="1">
            <a:off x="3253252" y="1808108"/>
            <a:ext cx="165492" cy="527439"/>
          </a:xfrm>
          <a:prstGeom prst="line">
            <a:avLst/>
          </a:prstGeom>
        </p:spPr>
        <p:style>
          <a:lnRef idx="1">
            <a:schemeClr val="accent1"/>
          </a:lnRef>
          <a:fillRef idx="0">
            <a:schemeClr val="accent1"/>
          </a:fillRef>
          <a:effectRef idx="0">
            <a:schemeClr val="accent1"/>
          </a:effectRef>
          <a:fontRef idx="minor">
            <a:schemeClr val="tx1"/>
          </a:fontRef>
        </p:style>
      </p:cxnSp>
      <p:sp>
        <p:nvSpPr>
          <p:cNvPr id="86" name="ZoneTexte 85">
            <a:extLst>
              <a:ext uri="{FF2B5EF4-FFF2-40B4-BE49-F238E27FC236}">
                <a16:creationId xmlns:a16="http://schemas.microsoft.com/office/drawing/2014/main" id="{3CE990FB-A800-4DCD-A552-72555CDC44E5}"/>
              </a:ext>
            </a:extLst>
          </p:cNvPr>
          <p:cNvSpPr txBox="1"/>
          <p:nvPr/>
        </p:nvSpPr>
        <p:spPr>
          <a:xfrm>
            <a:off x="233714" y="4699132"/>
            <a:ext cx="1005403" cy="276999"/>
          </a:xfrm>
          <a:prstGeom prst="rect">
            <a:avLst/>
          </a:prstGeom>
          <a:noFill/>
        </p:spPr>
        <p:txBody>
          <a:bodyPr wrap="none" rtlCol="0">
            <a:spAutoFit/>
          </a:bodyPr>
          <a:lstStyle/>
          <a:p>
            <a:r>
              <a:rPr lang="fr-FR" sz="1200" dirty="0" err="1">
                <a:solidFill>
                  <a:schemeClr val="accent1"/>
                </a:solidFill>
                <a:cs typeface="Courier New" panose="02070309020205020404" pitchFamily="49" charset="0"/>
              </a:rPr>
              <a:t>stop_prim</a:t>
            </a:r>
            <a:endParaRPr lang="fr-FR" sz="1200" dirty="0">
              <a:solidFill>
                <a:schemeClr val="accent1"/>
              </a:solidFill>
              <a:cs typeface="Courier New" panose="02070309020205020404" pitchFamily="49" charset="0"/>
            </a:endParaRPr>
          </a:p>
        </p:txBody>
      </p:sp>
      <p:sp>
        <p:nvSpPr>
          <p:cNvPr id="89" name="Rectangle 31">
            <a:extLst>
              <a:ext uri="{FF2B5EF4-FFF2-40B4-BE49-F238E27FC236}">
                <a16:creationId xmlns:a16="http://schemas.microsoft.com/office/drawing/2014/main" id="{B3015B22-0791-4DD1-B245-5CDA54CD92A5}"/>
              </a:ext>
            </a:extLst>
          </p:cNvPr>
          <p:cNvSpPr>
            <a:spLocks noChangeArrowheads="1"/>
          </p:cNvSpPr>
          <p:nvPr/>
        </p:nvSpPr>
        <p:spPr bwMode="auto">
          <a:xfrm rot="16200000">
            <a:off x="798629" y="3254324"/>
            <a:ext cx="72135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1200" dirty="0" err="1">
                <a:solidFill>
                  <a:srgbClr val="488214"/>
                </a:solidFill>
                <a:cs typeface="Courier New" pitchFamily="49" charset="0"/>
              </a:rPr>
              <a:t>uptodate</a:t>
            </a:r>
            <a:endParaRPr lang="en-US" sz="1200" dirty="0">
              <a:solidFill>
                <a:srgbClr val="488214"/>
              </a:solidFill>
              <a:cs typeface="Courier New" pitchFamily="49" charset="0"/>
            </a:endParaRPr>
          </a:p>
        </p:txBody>
      </p:sp>
      <p:cxnSp>
        <p:nvCxnSpPr>
          <p:cNvPr id="90" name="Connecteur droit avec flèche 89">
            <a:extLst>
              <a:ext uri="{FF2B5EF4-FFF2-40B4-BE49-F238E27FC236}">
                <a16:creationId xmlns:a16="http://schemas.microsoft.com/office/drawing/2014/main" id="{B6C0CF54-F199-40A1-AB3F-94645B262046}"/>
              </a:ext>
            </a:extLst>
          </p:cNvPr>
          <p:cNvCxnSpPr>
            <a:cxnSpLocks/>
          </p:cNvCxnSpPr>
          <p:nvPr/>
        </p:nvCxnSpPr>
        <p:spPr>
          <a:xfrm flipH="1">
            <a:off x="3507069" y="3086023"/>
            <a:ext cx="1440000" cy="0"/>
          </a:xfrm>
          <a:prstGeom prst="straightConnector1">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8" name="Connecteur droit avec flèche 127">
            <a:extLst>
              <a:ext uri="{FF2B5EF4-FFF2-40B4-BE49-F238E27FC236}">
                <a16:creationId xmlns:a16="http://schemas.microsoft.com/office/drawing/2014/main" id="{6F58C790-29A5-4C93-93EB-9829EDF9A284}"/>
              </a:ext>
            </a:extLst>
          </p:cNvPr>
          <p:cNvCxnSpPr/>
          <p:nvPr/>
        </p:nvCxnSpPr>
        <p:spPr>
          <a:xfrm>
            <a:off x="5287469" y="4185857"/>
            <a:ext cx="0" cy="2777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Rectangle 31">
            <a:extLst>
              <a:ext uri="{FF2B5EF4-FFF2-40B4-BE49-F238E27FC236}">
                <a16:creationId xmlns:a16="http://schemas.microsoft.com/office/drawing/2014/main" id="{16033CC2-53E2-40BB-9763-ADF2DBEE2403}"/>
              </a:ext>
            </a:extLst>
          </p:cNvPr>
          <p:cNvSpPr>
            <a:spLocks noChangeArrowheads="1"/>
          </p:cNvSpPr>
          <p:nvPr/>
        </p:nvSpPr>
        <p:spPr bwMode="auto">
          <a:xfrm rot="5400000">
            <a:off x="5304179" y="2756977"/>
            <a:ext cx="102752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1200" dirty="0">
                <a:solidFill>
                  <a:srgbClr val="EE7600"/>
                </a:solidFill>
                <a:cs typeface="Courier New" pitchFamily="49" charset="0"/>
              </a:rPr>
              <a:t>not </a:t>
            </a:r>
            <a:r>
              <a:rPr lang="en-US" sz="1200" dirty="0" err="1">
                <a:solidFill>
                  <a:srgbClr val="EE7600"/>
                </a:solidFill>
                <a:cs typeface="Courier New" pitchFamily="49" charset="0"/>
              </a:rPr>
              <a:t>uptodate</a:t>
            </a:r>
            <a:endParaRPr lang="en-US" sz="1200" dirty="0">
              <a:solidFill>
                <a:srgbClr val="EE7600"/>
              </a:solidFill>
              <a:cs typeface="Courier New" pitchFamily="49" charset="0"/>
            </a:endParaRPr>
          </a:p>
        </p:txBody>
      </p:sp>
      <p:sp>
        <p:nvSpPr>
          <p:cNvPr id="130" name="ZoneTexte 129">
            <a:extLst>
              <a:ext uri="{FF2B5EF4-FFF2-40B4-BE49-F238E27FC236}">
                <a16:creationId xmlns:a16="http://schemas.microsoft.com/office/drawing/2014/main" id="{8EFCC39B-A236-4765-8AEB-5B92B0313750}"/>
              </a:ext>
            </a:extLst>
          </p:cNvPr>
          <p:cNvSpPr txBox="1"/>
          <p:nvPr/>
        </p:nvSpPr>
        <p:spPr>
          <a:xfrm>
            <a:off x="3818117" y="3059930"/>
            <a:ext cx="803425" cy="276999"/>
          </a:xfrm>
          <a:prstGeom prst="rect">
            <a:avLst/>
          </a:prstGeom>
          <a:noFill/>
        </p:spPr>
        <p:txBody>
          <a:bodyPr wrap="none" rtlCol="0">
            <a:spAutoFit/>
          </a:bodyPr>
          <a:lstStyle/>
          <a:p>
            <a:r>
              <a:rPr lang="fr-FR" sz="1200" dirty="0" err="1">
                <a:cs typeface="Courier New" panose="02070309020205020404" pitchFamily="49" charset="0"/>
              </a:rPr>
              <a:t>wakeup</a:t>
            </a:r>
            <a:endParaRPr lang="fr-FR" sz="1200" dirty="0">
              <a:cs typeface="Courier New" panose="02070309020205020404" pitchFamily="49" charset="0"/>
            </a:endParaRPr>
          </a:p>
        </p:txBody>
      </p:sp>
      <p:graphicFrame>
        <p:nvGraphicFramePr>
          <p:cNvPr id="131" name="Tableau 18">
            <a:extLst>
              <a:ext uri="{FF2B5EF4-FFF2-40B4-BE49-F238E27FC236}">
                <a16:creationId xmlns:a16="http://schemas.microsoft.com/office/drawing/2014/main" id="{02B286F0-AEBD-42C7-BE74-4AE6A749D9C1}"/>
              </a:ext>
            </a:extLst>
          </p:cNvPr>
          <p:cNvGraphicFramePr>
            <a:graphicFrameLocks noGrp="1"/>
          </p:cNvGraphicFramePr>
          <p:nvPr/>
        </p:nvGraphicFramePr>
        <p:xfrm>
          <a:off x="6339001" y="1268583"/>
          <a:ext cx="5614045" cy="4784916"/>
        </p:xfrm>
        <a:graphic>
          <a:graphicData uri="http://schemas.openxmlformats.org/drawingml/2006/table">
            <a:tbl>
              <a:tblPr firstRow="1" bandRow="1">
                <a:tableStyleId>{5940675A-B579-460E-94D1-54222C63F5DA}</a:tableStyleId>
              </a:tblPr>
              <a:tblGrid>
                <a:gridCol w="1251621">
                  <a:extLst>
                    <a:ext uri="{9D8B030D-6E8A-4147-A177-3AD203B41FA5}">
                      <a16:colId xmlns:a16="http://schemas.microsoft.com/office/drawing/2014/main" val="3395090101"/>
                    </a:ext>
                  </a:extLst>
                </a:gridCol>
                <a:gridCol w="4362424">
                  <a:extLst>
                    <a:ext uri="{9D8B030D-6E8A-4147-A177-3AD203B41FA5}">
                      <a16:colId xmlns:a16="http://schemas.microsoft.com/office/drawing/2014/main" val="3668701919"/>
                    </a:ext>
                  </a:extLst>
                </a:gridCol>
              </a:tblGrid>
              <a:tr h="690880">
                <a:tc>
                  <a:txBody>
                    <a:bodyPr/>
                    <a:lstStyle/>
                    <a:p>
                      <a:r>
                        <a:rPr lang="fr-FR" sz="1200" dirty="0">
                          <a:solidFill>
                            <a:schemeClr val="tx1"/>
                          </a:solidFill>
                        </a:rPr>
                        <a:t>Actions</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baseline="0" dirty="0">
                        <a:solidFill>
                          <a:schemeClr val="tx1"/>
                        </a:solidFill>
                        <a:latin typeface="+mn-lt"/>
                        <a:cs typeface="Courier New" pitchFamily="49" charset="0"/>
                      </a:endParaRP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1076047"/>
                  </a:ext>
                </a:extLst>
              </a:tr>
              <a:tr h="690880">
                <a:tc>
                  <a:txBody>
                    <a:bodyPr/>
                    <a:lstStyle/>
                    <a:p>
                      <a:r>
                        <a:rPr lang="fr-FR" sz="1200" dirty="0">
                          <a:solidFill>
                            <a:schemeClr val="tx1"/>
                          </a:solidFill>
                        </a:rPr>
                        <a:t>restart</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chemeClr val="tx1"/>
                          </a:solidFill>
                          <a:latin typeface="+mn-lt"/>
                          <a:cs typeface="Courier New" pitchFamily="49" charset="0"/>
                        </a:rPr>
                        <a:t>Restart the application locally</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8794201"/>
                  </a:ext>
                </a:extLst>
              </a:tr>
              <a:tr h="690880">
                <a:tc>
                  <a:txBody>
                    <a:bodyPr/>
                    <a:lstStyle/>
                    <a:p>
                      <a:r>
                        <a:rPr lang="fr-FR" sz="1200" dirty="0">
                          <a:solidFill>
                            <a:schemeClr val="tx1"/>
                          </a:solidFill>
                        </a:rPr>
                        <a:t>stop</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chemeClr val="tx1"/>
                          </a:solidFill>
                          <a:latin typeface="+mn-lt"/>
                          <a:cs typeface="Courier New" pitchFamily="49" charset="0"/>
                        </a:rPr>
                        <a:t>Local stop ; failover on the remote node</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03667232"/>
                  </a:ext>
                </a:extLst>
              </a:tr>
              <a:tr h="690880">
                <a:tc>
                  <a:txBody>
                    <a:bodyPr/>
                    <a:lstStyle/>
                    <a:p>
                      <a:r>
                        <a:rPr lang="fr-FR" sz="1200" dirty="0" err="1">
                          <a:solidFill>
                            <a:schemeClr val="tx1"/>
                          </a:solidFill>
                        </a:rPr>
                        <a:t>stopstart</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chemeClr val="tx1"/>
                          </a:solidFill>
                          <a:latin typeface="+mn-lt"/>
                          <a:cs typeface="Courier New" pitchFamily="49" charset="0"/>
                        </a:rPr>
                        <a:t>Local stop then start ; remote failover and automatic failback</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7468056"/>
                  </a:ext>
                </a:extLst>
              </a:tr>
              <a:tr h="690880">
                <a:tc>
                  <a:txBody>
                    <a:bodyPr/>
                    <a:lstStyle/>
                    <a:p>
                      <a:r>
                        <a:rPr lang="fr-FR" sz="1200" dirty="0" err="1">
                          <a:solidFill>
                            <a:schemeClr val="tx1"/>
                          </a:solidFill>
                        </a:rPr>
                        <a:t>wait</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chemeClr val="tx1"/>
                          </a:solidFill>
                          <a:latin typeface="+mn-lt"/>
                          <a:cs typeface="Courier New" pitchFamily="49" charset="0"/>
                        </a:rPr>
                        <a:t>Waits for a down resource ; remote failover</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414767"/>
                  </a:ext>
                </a:extLst>
              </a:tr>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chemeClr val="tx1"/>
                          </a:solidFill>
                        </a:rPr>
                        <a:t>wakeup</a:t>
                      </a:r>
                      <a:endParaRPr lang="fr-FR" sz="1200" dirty="0">
                        <a:solidFill>
                          <a:schemeClr val="tx1"/>
                        </a:solidFill>
                      </a:endParaRP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chemeClr val="tx1"/>
                          </a:solidFill>
                          <a:latin typeface="+mn-lt"/>
                          <a:cs typeface="Courier New" pitchFamily="49" charset="0"/>
                        </a:rPr>
                        <a:t>Automatic action when all pending resources are up</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915866"/>
                  </a:ext>
                </a:extLst>
              </a:tr>
              <a:tr h="494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rPr>
                        <a:t>failover</a:t>
                      </a:r>
                    </a:p>
                  </a:txBody>
                  <a:tcPr marL="121920" marR="121920" marT="60960" marB="60960" anchor="ctr">
                    <a:lnL w="12700" cap="flat" cmpd="sng" algn="ctr">
                      <a:no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200" b="0" i="0" baseline="0" dirty="0">
                          <a:solidFill>
                            <a:schemeClr val="tx1"/>
                          </a:solidFill>
                          <a:latin typeface="+mn-lt"/>
                          <a:cs typeface="Courier New" pitchFamily="49" charset="0"/>
                        </a:rPr>
                        <a:t>If node1 is PRIM or SECOND, go ALONE on node1 when remote node stops or crashes</a:t>
                      </a:r>
                    </a:p>
                  </a:txBody>
                  <a:tcPr marL="121920" marR="121920" marT="60960" marB="60960" anchor="ctr">
                    <a:lnL w="635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1949439"/>
                  </a:ext>
                </a:extLst>
              </a:tr>
            </a:tbl>
          </a:graphicData>
        </a:graphic>
      </p:graphicFrame>
      <p:cxnSp>
        <p:nvCxnSpPr>
          <p:cNvPr id="132" name="Connecteur droit avec flèche 131">
            <a:extLst>
              <a:ext uri="{FF2B5EF4-FFF2-40B4-BE49-F238E27FC236}">
                <a16:creationId xmlns:a16="http://schemas.microsoft.com/office/drawing/2014/main" id="{3F140A28-6A97-4715-8DC4-8D273F32AACB}"/>
              </a:ext>
            </a:extLst>
          </p:cNvPr>
          <p:cNvCxnSpPr/>
          <p:nvPr/>
        </p:nvCxnSpPr>
        <p:spPr>
          <a:xfrm>
            <a:off x="6460269" y="2484177"/>
            <a:ext cx="752015" cy="0"/>
          </a:xfrm>
          <a:prstGeom prst="straightConnector1">
            <a:avLst/>
          </a:prstGeom>
          <a:ln>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3" name="Connecteur droit avec flèche 132">
            <a:extLst>
              <a:ext uri="{FF2B5EF4-FFF2-40B4-BE49-F238E27FC236}">
                <a16:creationId xmlns:a16="http://schemas.microsoft.com/office/drawing/2014/main" id="{02F09460-F794-460A-BA50-9F9000CB622F}"/>
              </a:ext>
            </a:extLst>
          </p:cNvPr>
          <p:cNvCxnSpPr/>
          <p:nvPr/>
        </p:nvCxnSpPr>
        <p:spPr>
          <a:xfrm>
            <a:off x="6460269" y="3176782"/>
            <a:ext cx="752015" cy="0"/>
          </a:xfrm>
          <a:prstGeom prst="straightConnector1">
            <a:avLst/>
          </a:prstGeom>
          <a:ln>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4" name="Connecteur droit avec flèche 133">
            <a:extLst>
              <a:ext uri="{FF2B5EF4-FFF2-40B4-BE49-F238E27FC236}">
                <a16:creationId xmlns:a16="http://schemas.microsoft.com/office/drawing/2014/main" id="{B6F99173-CD14-4834-BBCA-6D1D8FCC90F9}"/>
              </a:ext>
            </a:extLst>
          </p:cNvPr>
          <p:cNvCxnSpPr/>
          <p:nvPr/>
        </p:nvCxnSpPr>
        <p:spPr>
          <a:xfrm>
            <a:off x="6460269" y="3887417"/>
            <a:ext cx="752015"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5" name="Connecteur droit avec flèche 134">
            <a:extLst>
              <a:ext uri="{FF2B5EF4-FFF2-40B4-BE49-F238E27FC236}">
                <a16:creationId xmlns:a16="http://schemas.microsoft.com/office/drawing/2014/main" id="{6F401E76-0C91-4C2D-88F0-C49A6355CC45}"/>
              </a:ext>
            </a:extLst>
          </p:cNvPr>
          <p:cNvCxnSpPr/>
          <p:nvPr/>
        </p:nvCxnSpPr>
        <p:spPr>
          <a:xfrm>
            <a:off x="6460268" y="5228347"/>
            <a:ext cx="752015" cy="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6" name="Connecteur droit avec flèche 135">
            <a:extLst>
              <a:ext uri="{FF2B5EF4-FFF2-40B4-BE49-F238E27FC236}">
                <a16:creationId xmlns:a16="http://schemas.microsoft.com/office/drawing/2014/main" id="{6AE8FD53-87A2-4F5A-9842-F1A1CCCE17A4}"/>
              </a:ext>
            </a:extLst>
          </p:cNvPr>
          <p:cNvCxnSpPr/>
          <p:nvPr/>
        </p:nvCxnSpPr>
        <p:spPr>
          <a:xfrm>
            <a:off x="6435599" y="4564390"/>
            <a:ext cx="752015" cy="0"/>
          </a:xfrm>
          <a:prstGeom prst="straightConnector1">
            <a:avLst/>
          </a:prstGeom>
          <a:ln>
            <a:solidFill>
              <a:schemeClr val="tx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ectangle 31">
            <a:extLst>
              <a:ext uri="{FF2B5EF4-FFF2-40B4-BE49-F238E27FC236}">
                <a16:creationId xmlns:a16="http://schemas.microsoft.com/office/drawing/2014/main" id="{51C99BAD-395B-939C-42E2-FABA21C3D2E2}"/>
              </a:ext>
            </a:extLst>
          </p:cNvPr>
          <p:cNvSpPr>
            <a:spLocks noChangeArrowheads="1"/>
          </p:cNvSpPr>
          <p:nvPr/>
        </p:nvSpPr>
        <p:spPr bwMode="auto">
          <a:xfrm rot="5400000">
            <a:off x="5432741" y="4738644"/>
            <a:ext cx="72135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en-US" sz="1200" dirty="0" err="1">
                <a:solidFill>
                  <a:srgbClr val="488214"/>
                </a:solidFill>
                <a:cs typeface="Courier New" pitchFamily="49" charset="0"/>
              </a:rPr>
              <a:t>uptodate</a:t>
            </a:r>
            <a:endParaRPr lang="en-US" sz="1200" dirty="0">
              <a:solidFill>
                <a:srgbClr val="488214"/>
              </a:solidFill>
              <a:cs typeface="Courier New" pitchFamily="49" charset="0"/>
            </a:endParaRPr>
          </a:p>
        </p:txBody>
      </p:sp>
      <p:sp>
        <p:nvSpPr>
          <p:cNvPr id="2" name="ZoneTexte 1">
            <a:extLst>
              <a:ext uri="{FF2B5EF4-FFF2-40B4-BE49-F238E27FC236}">
                <a16:creationId xmlns:a16="http://schemas.microsoft.com/office/drawing/2014/main" id="{AB99168D-B612-0C26-A78F-F9A5F4B7325C}"/>
              </a:ext>
            </a:extLst>
          </p:cNvPr>
          <p:cNvSpPr txBox="1"/>
          <p:nvPr/>
        </p:nvSpPr>
        <p:spPr>
          <a:xfrm>
            <a:off x="4947069" y="2151003"/>
            <a:ext cx="684803" cy="276999"/>
          </a:xfrm>
          <a:prstGeom prst="rect">
            <a:avLst/>
          </a:prstGeom>
          <a:noFill/>
        </p:spPr>
        <p:txBody>
          <a:bodyPr wrap="none" rtlCol="0">
            <a:spAutoFit/>
          </a:bodyPr>
          <a:lstStyle/>
          <a:p>
            <a:r>
              <a:rPr lang="fr-FR" sz="1200" b="1" dirty="0">
                <a:cs typeface="Courier New" panose="02070309020205020404" pitchFamily="49" charset="0"/>
              </a:rPr>
              <a:t>node1</a:t>
            </a:r>
            <a:r>
              <a:rPr lang="fr-FR" sz="1200" dirty="0">
                <a:cs typeface="Courier New" panose="02070309020205020404" pitchFamily="49" charset="0"/>
              </a:rPr>
              <a:t> </a:t>
            </a:r>
            <a:endParaRPr lang="fr-FR" sz="1200" dirty="0">
              <a:solidFill>
                <a:schemeClr val="accent4"/>
              </a:solidFill>
              <a:cs typeface="Courier New" panose="02070309020205020404" pitchFamily="49" charset="0"/>
            </a:endParaRPr>
          </a:p>
        </p:txBody>
      </p:sp>
      <p:sp>
        <p:nvSpPr>
          <p:cNvPr id="3" name="Légende : encadrée 2">
            <a:extLst>
              <a:ext uri="{FF2B5EF4-FFF2-40B4-BE49-F238E27FC236}">
                <a16:creationId xmlns:a16="http://schemas.microsoft.com/office/drawing/2014/main" id="{68272D8D-8317-88BB-50EE-B9E2109F95A1}"/>
              </a:ext>
            </a:extLst>
          </p:cNvPr>
          <p:cNvSpPr/>
          <p:nvPr/>
        </p:nvSpPr>
        <p:spPr>
          <a:xfrm>
            <a:off x="4124141" y="5605679"/>
            <a:ext cx="1956597" cy="690389"/>
          </a:xfrm>
          <a:prstGeom prst="borderCallout1">
            <a:avLst>
              <a:gd name="adj1" fmla="val -7277"/>
              <a:gd name="adj2" fmla="val 79710"/>
              <a:gd name="adj3" fmla="val -50056"/>
              <a:gd name="adj4" fmla="val 7255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000" dirty="0">
                <a:solidFill>
                  <a:schemeClr val="tx1"/>
                </a:solidFill>
                <a:cs typeface="Courier New" panose="02070309020205020404" pitchFamily="49" charset="0"/>
              </a:rPr>
              <a:t>Application not running (</a:t>
            </a:r>
            <a:r>
              <a:rPr lang="fr-FR" sz="1000" dirty="0" err="1">
                <a:solidFill>
                  <a:schemeClr val="tx1"/>
                </a:solidFill>
                <a:cs typeface="Courier New" panose="02070309020205020404" pitchFamily="49" charset="0"/>
              </a:rPr>
              <a:t>virtual</a:t>
            </a:r>
            <a:r>
              <a:rPr lang="fr-FR" sz="1000" dirty="0">
                <a:solidFill>
                  <a:schemeClr val="tx1"/>
                </a:solidFill>
                <a:cs typeface="Courier New" panose="02070309020205020404" pitchFamily="49" charset="0"/>
              </a:rPr>
              <a:t> IP not set)</a:t>
            </a:r>
          </a:p>
        </p:txBody>
      </p:sp>
      <p:grpSp>
        <p:nvGrpSpPr>
          <p:cNvPr id="5" name="Groupe 4">
            <a:extLst>
              <a:ext uri="{FF2B5EF4-FFF2-40B4-BE49-F238E27FC236}">
                <a16:creationId xmlns:a16="http://schemas.microsoft.com/office/drawing/2014/main" id="{4C1DD5AF-B8CC-3945-580F-8BF8BB0665A6}"/>
              </a:ext>
            </a:extLst>
          </p:cNvPr>
          <p:cNvGrpSpPr/>
          <p:nvPr/>
        </p:nvGrpSpPr>
        <p:grpSpPr>
          <a:xfrm>
            <a:off x="1343445" y="1496268"/>
            <a:ext cx="662576" cy="711834"/>
            <a:chOff x="1346583" y="3245751"/>
            <a:chExt cx="662576" cy="711834"/>
          </a:xfrm>
        </p:grpSpPr>
        <p:grpSp>
          <p:nvGrpSpPr>
            <p:cNvPr id="6" name="Groupe 5">
              <a:extLst>
                <a:ext uri="{FF2B5EF4-FFF2-40B4-BE49-F238E27FC236}">
                  <a16:creationId xmlns:a16="http://schemas.microsoft.com/office/drawing/2014/main" id="{948565F6-3CBA-CE6E-A8D7-F67D5ED4091C}"/>
                </a:ext>
              </a:extLst>
            </p:cNvPr>
            <p:cNvGrpSpPr/>
            <p:nvPr/>
          </p:nvGrpSpPr>
          <p:grpSpPr>
            <a:xfrm>
              <a:off x="1346583" y="3245751"/>
              <a:ext cx="662576" cy="711834"/>
              <a:chOff x="3605481" y="1185813"/>
              <a:chExt cx="662576" cy="711834"/>
            </a:xfrm>
          </p:grpSpPr>
          <p:sp>
            <p:nvSpPr>
              <p:cNvPr id="11" name="Rectangle 10">
                <a:extLst>
                  <a:ext uri="{FF2B5EF4-FFF2-40B4-BE49-F238E27FC236}">
                    <a16:creationId xmlns:a16="http://schemas.microsoft.com/office/drawing/2014/main" id="{D21FD259-54CA-D9B0-3FCD-7929CB7D2AA8}"/>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57" name="Rectangle 56">
                <a:extLst>
                  <a:ext uri="{FF2B5EF4-FFF2-40B4-BE49-F238E27FC236}">
                    <a16:creationId xmlns:a16="http://schemas.microsoft.com/office/drawing/2014/main" id="{FB41F8D2-F845-25CA-BD20-CA830D2CC52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STOP</a:t>
                </a:r>
              </a:p>
            </p:txBody>
          </p:sp>
          <p:sp>
            <p:nvSpPr>
              <p:cNvPr id="58" name="Rectangle 57">
                <a:extLst>
                  <a:ext uri="{FF2B5EF4-FFF2-40B4-BE49-F238E27FC236}">
                    <a16:creationId xmlns:a16="http://schemas.microsoft.com/office/drawing/2014/main" id="{7E7AB524-0A0E-7109-6011-DD75779649EF}"/>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8" name="Graphique 7">
              <a:extLst>
                <a:ext uri="{FF2B5EF4-FFF2-40B4-BE49-F238E27FC236}">
                  <a16:creationId xmlns:a16="http://schemas.microsoft.com/office/drawing/2014/main" id="{B6E12BEA-A2CE-8E99-8679-E0593090B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34347" y="3371085"/>
              <a:ext cx="457200" cy="457200"/>
            </a:xfrm>
            <a:prstGeom prst="rect">
              <a:avLst/>
            </a:prstGeom>
          </p:spPr>
        </p:pic>
      </p:grpSp>
      <p:grpSp>
        <p:nvGrpSpPr>
          <p:cNvPr id="59" name="Groupe 58">
            <a:extLst>
              <a:ext uri="{FF2B5EF4-FFF2-40B4-BE49-F238E27FC236}">
                <a16:creationId xmlns:a16="http://schemas.microsoft.com/office/drawing/2014/main" id="{3E42B24C-FA34-FF60-A527-F6E6E5CF58B8}"/>
              </a:ext>
            </a:extLst>
          </p:cNvPr>
          <p:cNvGrpSpPr/>
          <p:nvPr/>
        </p:nvGrpSpPr>
        <p:grpSpPr>
          <a:xfrm>
            <a:off x="1343355" y="2501671"/>
            <a:ext cx="666793" cy="711833"/>
            <a:chOff x="369274" y="2278616"/>
            <a:chExt cx="666793" cy="711833"/>
          </a:xfrm>
        </p:grpSpPr>
        <p:grpSp>
          <p:nvGrpSpPr>
            <p:cNvPr id="60" name="Groupe 59">
              <a:extLst>
                <a:ext uri="{FF2B5EF4-FFF2-40B4-BE49-F238E27FC236}">
                  <a16:creationId xmlns:a16="http://schemas.microsoft.com/office/drawing/2014/main" id="{0EB5DF42-FA84-50D8-68BB-B8E2B28F6968}"/>
                </a:ext>
              </a:extLst>
            </p:cNvPr>
            <p:cNvGrpSpPr/>
            <p:nvPr/>
          </p:nvGrpSpPr>
          <p:grpSpPr>
            <a:xfrm>
              <a:off x="369274" y="2278616"/>
              <a:ext cx="666793" cy="711833"/>
              <a:chOff x="1690473" y="2789746"/>
              <a:chExt cx="500095" cy="533875"/>
            </a:xfrm>
          </p:grpSpPr>
          <p:sp>
            <p:nvSpPr>
              <p:cNvPr id="62" name="Rectangle 61">
                <a:extLst>
                  <a:ext uri="{FF2B5EF4-FFF2-40B4-BE49-F238E27FC236}">
                    <a16:creationId xmlns:a16="http://schemas.microsoft.com/office/drawing/2014/main" id="{E65F6595-E507-9036-C8CB-6100C6A37A04}"/>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63" name="Rectangle 62">
                <a:extLst>
                  <a:ext uri="{FF2B5EF4-FFF2-40B4-BE49-F238E27FC236}">
                    <a16:creationId xmlns:a16="http://schemas.microsoft.com/office/drawing/2014/main" id="{2DDFD305-6DCC-5574-EDF5-627B43B36825}"/>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64" name="Rectangle 63">
                <a:extLst>
                  <a:ext uri="{FF2B5EF4-FFF2-40B4-BE49-F238E27FC236}">
                    <a16:creationId xmlns:a16="http://schemas.microsoft.com/office/drawing/2014/main" id="{FD6F3B79-2A7A-A42C-9E41-D23F1E9FB2FA}"/>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grpSp>
        <p:pic>
          <p:nvPicPr>
            <p:cNvPr id="61" name="Graphique 60">
              <a:extLst>
                <a:ext uri="{FF2B5EF4-FFF2-40B4-BE49-F238E27FC236}">
                  <a16:creationId xmlns:a16="http://schemas.microsoft.com/office/drawing/2014/main" id="{9873B9D3-C1ED-BFD4-5753-CE04A4AC538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73" name="Groupe 72">
            <a:extLst>
              <a:ext uri="{FF2B5EF4-FFF2-40B4-BE49-F238E27FC236}">
                <a16:creationId xmlns:a16="http://schemas.microsoft.com/office/drawing/2014/main" id="{4DA2246F-5335-8FB5-E2F6-B2BC557A08D2}"/>
              </a:ext>
            </a:extLst>
          </p:cNvPr>
          <p:cNvGrpSpPr/>
          <p:nvPr/>
        </p:nvGrpSpPr>
        <p:grpSpPr>
          <a:xfrm>
            <a:off x="2808874" y="2484163"/>
            <a:ext cx="662576" cy="711834"/>
            <a:chOff x="4045807" y="1130523"/>
            <a:chExt cx="662576" cy="711834"/>
          </a:xfrm>
        </p:grpSpPr>
        <p:grpSp>
          <p:nvGrpSpPr>
            <p:cNvPr id="74" name="Groupe 73">
              <a:extLst>
                <a:ext uri="{FF2B5EF4-FFF2-40B4-BE49-F238E27FC236}">
                  <a16:creationId xmlns:a16="http://schemas.microsoft.com/office/drawing/2014/main" id="{703E6E30-6077-A7F2-01C0-24CED3E66BF9}"/>
                </a:ext>
              </a:extLst>
            </p:cNvPr>
            <p:cNvGrpSpPr/>
            <p:nvPr/>
          </p:nvGrpSpPr>
          <p:grpSpPr>
            <a:xfrm>
              <a:off x="4045807" y="1130523"/>
              <a:ext cx="662576" cy="711834"/>
              <a:chOff x="3605481" y="1185813"/>
              <a:chExt cx="662576" cy="711834"/>
            </a:xfrm>
          </p:grpSpPr>
          <p:sp>
            <p:nvSpPr>
              <p:cNvPr id="83" name="Rectangle 82">
                <a:extLst>
                  <a:ext uri="{FF2B5EF4-FFF2-40B4-BE49-F238E27FC236}">
                    <a16:creationId xmlns:a16="http://schemas.microsoft.com/office/drawing/2014/main" id="{A264CA99-7804-D534-CA91-9B92C8C7DE17}"/>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88" name="Rectangle 87">
                <a:extLst>
                  <a:ext uri="{FF2B5EF4-FFF2-40B4-BE49-F238E27FC236}">
                    <a16:creationId xmlns:a16="http://schemas.microsoft.com/office/drawing/2014/main" id="{3AAA5AE4-945D-3C4F-221F-8F768B2E4BD5}"/>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91" name="Rectangle 90">
                <a:extLst>
                  <a:ext uri="{FF2B5EF4-FFF2-40B4-BE49-F238E27FC236}">
                    <a16:creationId xmlns:a16="http://schemas.microsoft.com/office/drawing/2014/main" id="{6BAE78CF-2C6F-BB42-834D-0D69325F3F46}"/>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80" name="Graphique 79">
              <a:extLst>
                <a:ext uri="{FF2B5EF4-FFF2-40B4-BE49-F238E27FC236}">
                  <a16:creationId xmlns:a16="http://schemas.microsoft.com/office/drawing/2014/main" id="{9F8E3C36-EBC0-F826-3FBD-65C8BE33CAE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62211" y="1263213"/>
              <a:ext cx="429768" cy="429768"/>
            </a:xfrm>
            <a:prstGeom prst="rect">
              <a:avLst/>
            </a:prstGeom>
          </p:spPr>
        </p:pic>
      </p:grpSp>
      <p:grpSp>
        <p:nvGrpSpPr>
          <p:cNvPr id="92" name="Groupe 91">
            <a:extLst>
              <a:ext uri="{FF2B5EF4-FFF2-40B4-BE49-F238E27FC236}">
                <a16:creationId xmlns:a16="http://schemas.microsoft.com/office/drawing/2014/main" id="{DDAED689-1EFA-AEA0-73D3-0B8D6AB0CCC6}"/>
              </a:ext>
            </a:extLst>
          </p:cNvPr>
          <p:cNvGrpSpPr/>
          <p:nvPr/>
        </p:nvGrpSpPr>
        <p:grpSpPr>
          <a:xfrm>
            <a:off x="4947501" y="2494394"/>
            <a:ext cx="666793" cy="711833"/>
            <a:chOff x="369274" y="2278616"/>
            <a:chExt cx="666793" cy="711833"/>
          </a:xfrm>
        </p:grpSpPr>
        <p:grpSp>
          <p:nvGrpSpPr>
            <p:cNvPr id="93" name="Groupe 92">
              <a:extLst>
                <a:ext uri="{FF2B5EF4-FFF2-40B4-BE49-F238E27FC236}">
                  <a16:creationId xmlns:a16="http://schemas.microsoft.com/office/drawing/2014/main" id="{8882FEAC-2793-0981-DBD4-1F409C64FD5E}"/>
                </a:ext>
              </a:extLst>
            </p:cNvPr>
            <p:cNvGrpSpPr/>
            <p:nvPr/>
          </p:nvGrpSpPr>
          <p:grpSpPr>
            <a:xfrm>
              <a:off x="369274" y="2278616"/>
              <a:ext cx="666793" cy="711833"/>
              <a:chOff x="1690473" y="2789746"/>
              <a:chExt cx="500095" cy="533875"/>
            </a:xfrm>
          </p:grpSpPr>
          <p:sp>
            <p:nvSpPr>
              <p:cNvPr id="95" name="Rectangle 94">
                <a:extLst>
                  <a:ext uri="{FF2B5EF4-FFF2-40B4-BE49-F238E27FC236}">
                    <a16:creationId xmlns:a16="http://schemas.microsoft.com/office/drawing/2014/main" id="{E576B78D-32F3-9FD7-339B-ECE31518C6C2}"/>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96" name="Rectangle 95">
                <a:extLst>
                  <a:ext uri="{FF2B5EF4-FFF2-40B4-BE49-F238E27FC236}">
                    <a16:creationId xmlns:a16="http://schemas.microsoft.com/office/drawing/2014/main" id="{5FF670FB-612D-7AA1-471E-0A7F9E7FD37A}"/>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97" name="Rectangle 96">
                <a:extLst>
                  <a:ext uri="{FF2B5EF4-FFF2-40B4-BE49-F238E27FC236}">
                    <a16:creationId xmlns:a16="http://schemas.microsoft.com/office/drawing/2014/main" id="{ED1A8DAA-01B4-C2D8-25AF-7DFAB092C272}"/>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grpSp>
        <p:pic>
          <p:nvPicPr>
            <p:cNvPr id="94" name="Graphique 93">
              <a:extLst>
                <a:ext uri="{FF2B5EF4-FFF2-40B4-BE49-F238E27FC236}">
                  <a16:creationId xmlns:a16="http://schemas.microsoft.com/office/drawing/2014/main" id="{6170C50A-278E-3C77-C822-7647858162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98" name="Groupe 97">
            <a:extLst>
              <a:ext uri="{FF2B5EF4-FFF2-40B4-BE49-F238E27FC236}">
                <a16:creationId xmlns:a16="http://schemas.microsoft.com/office/drawing/2014/main" id="{F4D05107-D1F0-65C4-3A9A-03D858CEE912}"/>
              </a:ext>
            </a:extLst>
          </p:cNvPr>
          <p:cNvGrpSpPr/>
          <p:nvPr/>
        </p:nvGrpSpPr>
        <p:grpSpPr>
          <a:xfrm>
            <a:off x="1189802" y="3505213"/>
            <a:ext cx="1076662" cy="711833"/>
            <a:chOff x="207907" y="2278616"/>
            <a:chExt cx="1076662" cy="711833"/>
          </a:xfrm>
        </p:grpSpPr>
        <p:grpSp>
          <p:nvGrpSpPr>
            <p:cNvPr id="99" name="Groupe 98">
              <a:extLst>
                <a:ext uri="{FF2B5EF4-FFF2-40B4-BE49-F238E27FC236}">
                  <a16:creationId xmlns:a16="http://schemas.microsoft.com/office/drawing/2014/main" id="{52F74216-1C1D-CA06-CD6A-5A5FC5278CE9}"/>
                </a:ext>
              </a:extLst>
            </p:cNvPr>
            <p:cNvGrpSpPr/>
            <p:nvPr/>
          </p:nvGrpSpPr>
          <p:grpSpPr>
            <a:xfrm>
              <a:off x="207907" y="2278616"/>
              <a:ext cx="1076662" cy="711833"/>
              <a:chOff x="1569446" y="2789746"/>
              <a:chExt cx="807497" cy="533875"/>
            </a:xfrm>
          </p:grpSpPr>
          <p:sp>
            <p:nvSpPr>
              <p:cNvPr id="101" name="Rectangle 100">
                <a:extLst>
                  <a:ext uri="{FF2B5EF4-FFF2-40B4-BE49-F238E27FC236}">
                    <a16:creationId xmlns:a16="http://schemas.microsoft.com/office/drawing/2014/main" id="{3770905B-454F-ED73-E17C-1AA531286F89}"/>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02" name="Rectangle 101">
                <a:extLst>
                  <a:ext uri="{FF2B5EF4-FFF2-40B4-BE49-F238E27FC236}">
                    <a16:creationId xmlns:a16="http://schemas.microsoft.com/office/drawing/2014/main" id="{BDDE258D-3182-F488-5868-DEF31FD3CFC3}"/>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37" name="Rectangle 136">
                <a:extLst>
                  <a:ext uri="{FF2B5EF4-FFF2-40B4-BE49-F238E27FC236}">
                    <a16:creationId xmlns:a16="http://schemas.microsoft.com/office/drawing/2014/main" id="{A89725CB-3BED-26EC-5D63-E7452B92F4B5}"/>
                  </a:ext>
                </a:extLst>
              </p:cNvPr>
              <p:cNvSpPr>
                <a:spLocks noChangeArrowheads="1"/>
              </p:cNvSpPr>
              <p:nvPr/>
            </p:nvSpPr>
            <p:spPr bwMode="auto">
              <a:xfrm>
                <a:off x="1569446" y="3178141"/>
                <a:ext cx="807497"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PRIM/ALONE</a:t>
                </a:r>
              </a:p>
            </p:txBody>
          </p:sp>
        </p:grpSp>
        <p:pic>
          <p:nvPicPr>
            <p:cNvPr id="100" name="Graphique 99">
              <a:extLst>
                <a:ext uri="{FF2B5EF4-FFF2-40B4-BE49-F238E27FC236}">
                  <a16:creationId xmlns:a16="http://schemas.microsoft.com/office/drawing/2014/main" id="{C66AB24B-A850-0014-7DC0-D1871A8D7E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138" name="Groupe 137">
            <a:extLst>
              <a:ext uri="{FF2B5EF4-FFF2-40B4-BE49-F238E27FC236}">
                <a16:creationId xmlns:a16="http://schemas.microsoft.com/office/drawing/2014/main" id="{19719A2F-AD0C-AF52-8432-B142BBA8CEF1}"/>
              </a:ext>
            </a:extLst>
          </p:cNvPr>
          <p:cNvGrpSpPr/>
          <p:nvPr/>
        </p:nvGrpSpPr>
        <p:grpSpPr>
          <a:xfrm>
            <a:off x="4956134" y="3480761"/>
            <a:ext cx="666793" cy="711833"/>
            <a:chOff x="369274" y="2278616"/>
            <a:chExt cx="666793" cy="711833"/>
          </a:xfrm>
        </p:grpSpPr>
        <p:grpSp>
          <p:nvGrpSpPr>
            <p:cNvPr id="139" name="Groupe 138">
              <a:extLst>
                <a:ext uri="{FF2B5EF4-FFF2-40B4-BE49-F238E27FC236}">
                  <a16:creationId xmlns:a16="http://schemas.microsoft.com/office/drawing/2014/main" id="{38674EA2-2A45-306D-01F1-8C60BE26A032}"/>
                </a:ext>
              </a:extLst>
            </p:cNvPr>
            <p:cNvGrpSpPr/>
            <p:nvPr/>
          </p:nvGrpSpPr>
          <p:grpSpPr>
            <a:xfrm>
              <a:off x="369274" y="2278616"/>
              <a:ext cx="666793" cy="711833"/>
              <a:chOff x="1690473" y="2789746"/>
              <a:chExt cx="500095" cy="533875"/>
            </a:xfrm>
          </p:grpSpPr>
          <p:sp>
            <p:nvSpPr>
              <p:cNvPr id="141" name="Rectangle 140">
                <a:extLst>
                  <a:ext uri="{FF2B5EF4-FFF2-40B4-BE49-F238E27FC236}">
                    <a16:creationId xmlns:a16="http://schemas.microsoft.com/office/drawing/2014/main" id="{2209D031-19CF-33BC-3CE4-7C32A6C76F63}"/>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42" name="Rectangle 141">
                <a:extLst>
                  <a:ext uri="{FF2B5EF4-FFF2-40B4-BE49-F238E27FC236}">
                    <a16:creationId xmlns:a16="http://schemas.microsoft.com/office/drawing/2014/main" id="{0B03E679-5048-63C2-CA47-E2124BF0B03C}"/>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43" name="Rectangle 142">
                <a:extLst>
                  <a:ext uri="{FF2B5EF4-FFF2-40B4-BE49-F238E27FC236}">
                    <a16:creationId xmlns:a16="http://schemas.microsoft.com/office/drawing/2014/main" id="{C2DD5E72-5097-DC84-44B3-393FC661B878}"/>
                  </a:ext>
                </a:extLst>
              </p:cNvPr>
              <p:cNvSpPr>
                <a:spLocks noChangeArrowheads="1"/>
              </p:cNvSpPr>
              <p:nvPr/>
            </p:nvSpPr>
            <p:spPr bwMode="auto">
              <a:xfrm>
                <a:off x="1690473" y="3178141"/>
                <a:ext cx="496931"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grpSp>
        <p:pic>
          <p:nvPicPr>
            <p:cNvPr id="140" name="Graphique 139">
              <a:extLst>
                <a:ext uri="{FF2B5EF4-FFF2-40B4-BE49-F238E27FC236}">
                  <a16:creationId xmlns:a16="http://schemas.microsoft.com/office/drawing/2014/main" id="{DE136FBD-7E26-41BE-A7D7-8D70BAB48FC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grpSp>
        <p:nvGrpSpPr>
          <p:cNvPr id="144" name="Groupe 143">
            <a:extLst>
              <a:ext uri="{FF2B5EF4-FFF2-40B4-BE49-F238E27FC236}">
                <a16:creationId xmlns:a16="http://schemas.microsoft.com/office/drawing/2014/main" id="{DCF50C26-B092-6D33-8AF4-F463E19A248A}"/>
              </a:ext>
            </a:extLst>
          </p:cNvPr>
          <p:cNvGrpSpPr/>
          <p:nvPr/>
        </p:nvGrpSpPr>
        <p:grpSpPr>
          <a:xfrm>
            <a:off x="4952435" y="4458388"/>
            <a:ext cx="662576" cy="711834"/>
            <a:chOff x="382127" y="1134698"/>
            <a:chExt cx="662576" cy="711834"/>
          </a:xfrm>
        </p:grpSpPr>
        <p:grpSp>
          <p:nvGrpSpPr>
            <p:cNvPr id="145" name="Groupe 144">
              <a:extLst>
                <a:ext uri="{FF2B5EF4-FFF2-40B4-BE49-F238E27FC236}">
                  <a16:creationId xmlns:a16="http://schemas.microsoft.com/office/drawing/2014/main" id="{3CF80A3F-82F8-FE6F-9800-1F7B97D9A139}"/>
                </a:ext>
              </a:extLst>
            </p:cNvPr>
            <p:cNvGrpSpPr/>
            <p:nvPr/>
          </p:nvGrpSpPr>
          <p:grpSpPr>
            <a:xfrm>
              <a:off x="382127" y="1134698"/>
              <a:ext cx="662576" cy="711834"/>
              <a:chOff x="3605481" y="1185813"/>
              <a:chExt cx="662576" cy="711834"/>
            </a:xfrm>
          </p:grpSpPr>
          <p:sp>
            <p:nvSpPr>
              <p:cNvPr id="147" name="Rectangle 146">
                <a:extLst>
                  <a:ext uri="{FF2B5EF4-FFF2-40B4-BE49-F238E27FC236}">
                    <a16:creationId xmlns:a16="http://schemas.microsoft.com/office/drawing/2014/main" id="{24F03D70-7C79-538F-CDAA-0E8F923E2C7B}"/>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48" name="Rectangle 147">
                <a:extLst>
                  <a:ext uri="{FF2B5EF4-FFF2-40B4-BE49-F238E27FC236}">
                    <a16:creationId xmlns:a16="http://schemas.microsoft.com/office/drawing/2014/main" id="{EC414237-77B5-DE19-D061-205A44E21973}"/>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SECOND</a:t>
                </a:r>
              </a:p>
            </p:txBody>
          </p:sp>
          <p:sp>
            <p:nvSpPr>
              <p:cNvPr id="149" name="Rectangle 148">
                <a:extLst>
                  <a:ext uri="{FF2B5EF4-FFF2-40B4-BE49-F238E27FC236}">
                    <a16:creationId xmlns:a16="http://schemas.microsoft.com/office/drawing/2014/main" id="{ADA29B8E-F3BB-562E-54F4-494959AD426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46" name="Graphique 145">
              <a:extLst>
                <a:ext uri="{FF2B5EF4-FFF2-40B4-BE49-F238E27FC236}">
                  <a16:creationId xmlns:a16="http://schemas.microsoft.com/office/drawing/2014/main" id="{34A316EC-5576-DB8A-2FF3-A64A2BD140E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50" name="Groupe 149">
            <a:extLst>
              <a:ext uri="{FF2B5EF4-FFF2-40B4-BE49-F238E27FC236}">
                <a16:creationId xmlns:a16="http://schemas.microsoft.com/office/drawing/2014/main" id="{3A76E94A-65B7-8F2A-84BB-C9B48A7D8FBF}"/>
              </a:ext>
            </a:extLst>
          </p:cNvPr>
          <p:cNvGrpSpPr/>
          <p:nvPr/>
        </p:nvGrpSpPr>
        <p:grpSpPr>
          <a:xfrm>
            <a:off x="1243316" y="4474357"/>
            <a:ext cx="984058" cy="711834"/>
            <a:chOff x="266831" y="1134698"/>
            <a:chExt cx="984058" cy="711834"/>
          </a:xfrm>
        </p:grpSpPr>
        <p:grpSp>
          <p:nvGrpSpPr>
            <p:cNvPr id="151" name="Groupe 150">
              <a:extLst>
                <a:ext uri="{FF2B5EF4-FFF2-40B4-BE49-F238E27FC236}">
                  <a16:creationId xmlns:a16="http://schemas.microsoft.com/office/drawing/2014/main" id="{D16A5DE6-2C70-A256-8D85-1693EC80AA37}"/>
                </a:ext>
              </a:extLst>
            </p:cNvPr>
            <p:cNvGrpSpPr/>
            <p:nvPr/>
          </p:nvGrpSpPr>
          <p:grpSpPr>
            <a:xfrm>
              <a:off x="266831" y="1134698"/>
              <a:ext cx="984058" cy="711834"/>
              <a:chOff x="3490185" y="1185813"/>
              <a:chExt cx="984058" cy="711834"/>
            </a:xfrm>
          </p:grpSpPr>
          <p:sp>
            <p:nvSpPr>
              <p:cNvPr id="153" name="Rectangle 152">
                <a:extLst>
                  <a:ext uri="{FF2B5EF4-FFF2-40B4-BE49-F238E27FC236}">
                    <a16:creationId xmlns:a16="http://schemas.microsoft.com/office/drawing/2014/main" id="{954BFA0E-8EE9-626B-6FBD-E5547F56DB22}"/>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154" name="Rectangle 153">
                <a:extLst>
                  <a:ext uri="{FF2B5EF4-FFF2-40B4-BE49-F238E27FC236}">
                    <a16:creationId xmlns:a16="http://schemas.microsoft.com/office/drawing/2014/main" id="{A30B06E9-F4A7-3733-BAB5-5343E9F4A376}"/>
                  </a:ext>
                </a:extLst>
              </p:cNvPr>
              <p:cNvSpPr>
                <a:spLocks noChangeArrowheads="1"/>
              </p:cNvSpPr>
              <p:nvPr/>
            </p:nvSpPr>
            <p:spPr bwMode="auto">
              <a:xfrm>
                <a:off x="3490185" y="1712981"/>
                <a:ext cx="9840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PRIM/ALONE</a:t>
                </a:r>
              </a:p>
            </p:txBody>
          </p:sp>
          <p:sp>
            <p:nvSpPr>
              <p:cNvPr id="155" name="Rectangle 154">
                <a:extLst>
                  <a:ext uri="{FF2B5EF4-FFF2-40B4-BE49-F238E27FC236}">
                    <a16:creationId xmlns:a16="http://schemas.microsoft.com/office/drawing/2014/main" id="{EBCABA9A-18E9-5FC7-C192-AA400410563D}"/>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latin typeface="Montserrat" panose="00000500000000000000" pitchFamily="2" charset="0"/>
                  </a:rPr>
                  <a:t>Ready</a:t>
                </a:r>
              </a:p>
            </p:txBody>
          </p:sp>
        </p:grpSp>
        <p:pic>
          <p:nvPicPr>
            <p:cNvPr id="152" name="Graphique 151">
              <a:extLst>
                <a:ext uri="{FF2B5EF4-FFF2-40B4-BE49-F238E27FC236}">
                  <a16:creationId xmlns:a16="http://schemas.microsoft.com/office/drawing/2014/main" id="{1B15F6F1-50A8-A9D2-078B-BE0205E8E2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56" name="Groupe 155">
            <a:extLst>
              <a:ext uri="{FF2B5EF4-FFF2-40B4-BE49-F238E27FC236}">
                <a16:creationId xmlns:a16="http://schemas.microsoft.com/office/drawing/2014/main" id="{9E27DAE9-CF3D-2FE6-A229-1254639322F4}"/>
              </a:ext>
            </a:extLst>
          </p:cNvPr>
          <p:cNvGrpSpPr/>
          <p:nvPr/>
        </p:nvGrpSpPr>
        <p:grpSpPr>
          <a:xfrm>
            <a:off x="3565916" y="4468757"/>
            <a:ext cx="1007216" cy="711833"/>
            <a:chOff x="239786" y="2278616"/>
            <a:chExt cx="1007216" cy="711833"/>
          </a:xfrm>
        </p:grpSpPr>
        <p:grpSp>
          <p:nvGrpSpPr>
            <p:cNvPr id="157" name="Groupe 156">
              <a:extLst>
                <a:ext uri="{FF2B5EF4-FFF2-40B4-BE49-F238E27FC236}">
                  <a16:creationId xmlns:a16="http://schemas.microsoft.com/office/drawing/2014/main" id="{47EE0D5F-B395-6747-2C54-8522DCDA2646}"/>
                </a:ext>
              </a:extLst>
            </p:cNvPr>
            <p:cNvGrpSpPr/>
            <p:nvPr/>
          </p:nvGrpSpPr>
          <p:grpSpPr>
            <a:xfrm>
              <a:off x="239786" y="2278616"/>
              <a:ext cx="1007216" cy="711833"/>
              <a:chOff x="1593357" y="2789746"/>
              <a:chExt cx="755413" cy="533875"/>
            </a:xfrm>
          </p:grpSpPr>
          <p:sp>
            <p:nvSpPr>
              <p:cNvPr id="159" name="Rectangle 158">
                <a:extLst>
                  <a:ext uri="{FF2B5EF4-FFF2-40B4-BE49-F238E27FC236}">
                    <a16:creationId xmlns:a16="http://schemas.microsoft.com/office/drawing/2014/main" id="{B3DB7244-41F1-8391-4502-7BB8DD55B4F5}"/>
                  </a:ext>
                </a:extLst>
              </p:cNvPr>
              <p:cNvSpPr/>
              <p:nvPr/>
            </p:nvSpPr>
            <p:spPr>
              <a:xfrm>
                <a:off x="1693636" y="2789746"/>
                <a:ext cx="496932" cy="533875"/>
              </a:xfrm>
              <a:prstGeom prst="rect">
                <a:avLst/>
              </a:prstGeom>
              <a:solidFill>
                <a:schemeClr val="bg1"/>
              </a:solid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a:latin typeface="Montserrat" panose="00000500000000000000" pitchFamily="2" charset="0"/>
                </a:endParaRPr>
              </a:p>
            </p:txBody>
          </p:sp>
          <p:sp>
            <p:nvSpPr>
              <p:cNvPr id="160" name="Rectangle 159">
                <a:extLst>
                  <a:ext uri="{FF2B5EF4-FFF2-40B4-BE49-F238E27FC236}">
                    <a16:creationId xmlns:a16="http://schemas.microsoft.com/office/drawing/2014/main" id="{0E51427A-E12C-22E4-04F1-FE23D77A902F}"/>
                  </a:ext>
                </a:extLst>
              </p:cNvPr>
              <p:cNvSpPr>
                <a:spLocks noChangeArrowheads="1"/>
              </p:cNvSpPr>
              <p:nvPr/>
            </p:nvSpPr>
            <p:spPr bwMode="auto">
              <a:xfrm>
                <a:off x="1696948" y="2795302"/>
                <a:ext cx="490455" cy="103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F58D53"/>
                    </a:solidFill>
                    <a:latin typeface="Montserrat" panose="00000500000000000000" pitchFamily="2" charset="0"/>
                  </a:rPr>
                  <a:t>Transient</a:t>
                </a:r>
              </a:p>
            </p:txBody>
          </p:sp>
          <p:sp>
            <p:nvSpPr>
              <p:cNvPr id="161" name="Rectangle 160">
                <a:extLst>
                  <a:ext uri="{FF2B5EF4-FFF2-40B4-BE49-F238E27FC236}">
                    <a16:creationId xmlns:a16="http://schemas.microsoft.com/office/drawing/2014/main" id="{31B848B3-725B-E0B4-778B-4019270688D0}"/>
                  </a:ext>
                </a:extLst>
              </p:cNvPr>
              <p:cNvSpPr>
                <a:spLocks noChangeArrowheads="1"/>
              </p:cNvSpPr>
              <p:nvPr/>
            </p:nvSpPr>
            <p:spPr bwMode="auto">
              <a:xfrm>
                <a:off x="1593357" y="3178141"/>
                <a:ext cx="755413" cy="12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PRIM/ALONE</a:t>
                </a:r>
              </a:p>
            </p:txBody>
          </p:sp>
        </p:grpSp>
        <p:pic>
          <p:nvPicPr>
            <p:cNvPr id="158" name="Graphique 157">
              <a:extLst>
                <a:ext uri="{FF2B5EF4-FFF2-40B4-BE49-F238E27FC236}">
                  <a16:creationId xmlns:a16="http://schemas.microsoft.com/office/drawing/2014/main" id="{3F3F0F11-0861-0BD1-6121-4C99C98A28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242" y="2378723"/>
              <a:ext cx="457200" cy="457200"/>
            </a:xfrm>
            <a:prstGeom prst="rect">
              <a:avLst/>
            </a:prstGeom>
          </p:spPr>
        </p:pic>
      </p:grpSp>
      <p:pic>
        <p:nvPicPr>
          <p:cNvPr id="34" name="checkers-25">
            <a:hlinkClick r:id="" action="ppaction://media"/>
            <a:extLst>
              <a:ext uri="{FF2B5EF4-FFF2-40B4-BE49-F238E27FC236}">
                <a16:creationId xmlns:a16="http://schemas.microsoft.com/office/drawing/2014/main" id="{7600CA82-A623-0320-922A-FD767F09D7B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2742" y="6370803"/>
            <a:ext cx="487363" cy="487363"/>
          </a:xfrm>
          <a:prstGeom prst="rect">
            <a:avLst/>
          </a:prstGeom>
        </p:spPr>
      </p:pic>
    </p:spTree>
    <p:extLst>
      <p:ext uri="{BB962C8B-B14F-4D97-AF65-F5344CB8AC3E}">
        <p14:creationId xmlns:p14="http://schemas.microsoft.com/office/powerpoint/2010/main" val="1679290333"/>
      </p:ext>
    </p:extLst>
  </p:cSld>
  <p:clrMapOvr>
    <a:masterClrMapping/>
  </p:clrMapOvr>
  <mc:AlternateContent xmlns:mc="http://schemas.openxmlformats.org/markup-compatibility/2006" xmlns:p14="http://schemas.microsoft.com/office/powerpoint/2010/main">
    <mc:Choice Requires="p14">
      <p:transition spd="slow" p14:dur="2000" advClick="0" advTm="126000"/>
    </mc:Choice>
    <mc:Fallback xmlns="">
      <p:transition spd="slow" advClick="0" advTm="1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4037"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0" descr="Une image contenant Appareils électroniques, léger&#10;&#10;Description générée automatiquement">
            <a:extLst>
              <a:ext uri="{FF2B5EF4-FFF2-40B4-BE49-F238E27FC236}">
                <a16:creationId xmlns:a16="http://schemas.microsoft.com/office/drawing/2014/main" id="{58375547-058E-2BD8-5B5D-5E5075E86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A9BB5BC-EFAC-C696-3075-446E33FCB600}"/>
              </a:ext>
            </a:extLst>
          </p:cNvPr>
          <p:cNvSpPr>
            <a:spLocks noGrp="1"/>
          </p:cNvSpPr>
          <p:nvPr>
            <p:ph type="ctrTitle"/>
          </p:nvPr>
        </p:nvSpPr>
        <p:spPr>
          <a:xfrm>
            <a:off x="1347354" y="4787695"/>
            <a:ext cx="3591339" cy="682140"/>
          </a:xfrm>
        </p:spPr>
        <p:txBody>
          <a:bodyPr/>
          <a:lstStyle/>
          <a:p>
            <a:r>
              <a:rPr lang="nl-NL" dirty="0" err="1"/>
              <a:t>Thank</a:t>
            </a:r>
            <a:r>
              <a:rPr lang="nl-NL" dirty="0"/>
              <a:t> </a:t>
            </a:r>
            <a:r>
              <a:rPr lang="nl-NL" dirty="0" err="1"/>
              <a:t>you</a:t>
            </a:r>
            <a:r>
              <a:rPr lang="nl-NL" dirty="0"/>
              <a:t> !</a:t>
            </a:r>
          </a:p>
        </p:txBody>
      </p:sp>
      <p:sp>
        <p:nvSpPr>
          <p:cNvPr id="3" name="Subtitle 2">
            <a:extLst>
              <a:ext uri="{FF2B5EF4-FFF2-40B4-BE49-F238E27FC236}">
                <a16:creationId xmlns:a16="http://schemas.microsoft.com/office/drawing/2014/main" id="{B91E408F-D1CA-E0D6-DC68-3A8E2165495A}"/>
              </a:ext>
            </a:extLst>
          </p:cNvPr>
          <p:cNvSpPr>
            <a:spLocks noGrp="1"/>
          </p:cNvSpPr>
          <p:nvPr>
            <p:ph type="subTitle" idx="1"/>
          </p:nvPr>
        </p:nvSpPr>
        <p:spPr>
          <a:xfrm>
            <a:off x="1347353" y="5531199"/>
            <a:ext cx="4418434" cy="682140"/>
          </a:xfrm>
        </p:spPr>
        <p:txBody>
          <a:bodyPr/>
          <a:lstStyle/>
          <a:p>
            <a:r>
              <a:rPr lang="nl-NL" dirty="0">
                <a:hlinkClick r:id="rId6">
                  <a:extLst>
                    <a:ext uri="{A12FA001-AC4F-418D-AE19-62706E023703}">
                      <ahyp:hlinkClr xmlns:ahyp="http://schemas.microsoft.com/office/drawing/2018/hyperlinkcolor" val="tx"/>
                    </a:ext>
                  </a:extLst>
                </a:hlinkClick>
              </a:rPr>
              <a:t>Contact </a:t>
            </a:r>
            <a:r>
              <a:rPr lang="nl-NL" dirty="0" err="1">
                <a:hlinkClick r:id="rId6">
                  <a:extLst>
                    <a:ext uri="{A12FA001-AC4F-418D-AE19-62706E023703}">
                      <ahyp:hlinkClr xmlns:ahyp="http://schemas.microsoft.com/office/drawing/2018/hyperlinkcolor" val="tx"/>
                    </a:ext>
                  </a:extLst>
                </a:hlinkClick>
              </a:rPr>
              <a:t>us</a:t>
            </a:r>
            <a:r>
              <a:rPr lang="nl-NL" dirty="0">
                <a:hlinkClick r:id="rId6">
                  <a:extLst>
                    <a:ext uri="{A12FA001-AC4F-418D-AE19-62706E023703}">
                      <ahyp:hlinkClr xmlns:ahyp="http://schemas.microsoft.com/office/drawing/2018/hyperlinkcolor" val="tx"/>
                    </a:ext>
                  </a:extLst>
                </a:hlinkClick>
              </a:rPr>
              <a:t> here</a:t>
            </a:r>
            <a:endParaRPr lang="nl-NL" dirty="0"/>
          </a:p>
        </p:txBody>
      </p:sp>
      <p:pic>
        <p:nvPicPr>
          <p:cNvPr id="5" name="checkers-27">
            <a:hlinkClick r:id="" action="ppaction://media"/>
            <a:extLst>
              <a:ext uri="{FF2B5EF4-FFF2-40B4-BE49-F238E27FC236}">
                <a16:creationId xmlns:a16="http://schemas.microsoft.com/office/drawing/2014/main" id="{19D27348-F69B-805D-E4B5-ECEFAC182A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370312" y="6370637"/>
            <a:ext cx="487363" cy="487363"/>
          </a:xfrm>
          <a:prstGeom prst="rect">
            <a:avLst/>
          </a:prstGeom>
        </p:spPr>
      </p:pic>
    </p:spTree>
    <p:extLst>
      <p:ext uri="{BB962C8B-B14F-4D97-AF65-F5344CB8AC3E}">
        <p14:creationId xmlns:p14="http://schemas.microsoft.com/office/powerpoint/2010/main" val="608248080"/>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7000" fill="hold"/>
                                        <p:tgtEl>
                                          <p:spTgt spid="4"/>
                                        </p:tgtEl>
                                      </p:cBhvr>
                                      <p:by x="150000" y="150000"/>
                                    </p:animScale>
                                  </p:childTnLst>
                                </p:cTn>
                              </p:par>
                              <p:par>
                                <p:cTn id="7" presetID="1" presetClass="mediacall" presetSubtype="0" fill="hold" nodeType="withEffect">
                                  <p:stCondLst>
                                    <p:cond delay="0"/>
                                  </p:stCondLst>
                                  <p:childTnLst>
                                    <p:cmd type="call" cmd="playFrom(0.0)">
                                      <p:cBhvr>
                                        <p:cTn id="8" dur="6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9"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07C82-37C1-95A6-1B4A-094EDCC02277}"/>
              </a:ext>
            </a:extLst>
          </p:cNvPr>
          <p:cNvSpPr>
            <a:spLocks noGrp="1"/>
          </p:cNvSpPr>
          <p:nvPr>
            <p:ph type="title"/>
          </p:nvPr>
        </p:nvSpPr>
        <p:spPr/>
        <p:txBody>
          <a:bodyPr/>
          <a:lstStyle/>
          <a:p>
            <a:r>
              <a:rPr lang="fr-FR" dirty="0"/>
              <a:t>RESTART checkers</a:t>
            </a:r>
          </a:p>
        </p:txBody>
      </p:sp>
      <p:sp>
        <p:nvSpPr>
          <p:cNvPr id="3" name="Espace réservé du texte 2">
            <a:extLst>
              <a:ext uri="{FF2B5EF4-FFF2-40B4-BE49-F238E27FC236}">
                <a16:creationId xmlns:a16="http://schemas.microsoft.com/office/drawing/2014/main" id="{19188D0B-1B31-C1B8-6EAB-C1432D220F10}"/>
              </a:ext>
            </a:extLst>
          </p:cNvPr>
          <p:cNvSpPr>
            <a:spLocks noGrp="1"/>
          </p:cNvSpPr>
          <p:nvPr>
            <p:ph type="body" sz="quarter" idx="10"/>
          </p:nvPr>
        </p:nvSpPr>
        <p:spPr/>
        <p:txBody>
          <a:bodyPr/>
          <a:lstStyle/>
          <a:p>
            <a:r>
              <a:rPr lang="en-US" dirty="0"/>
              <a:t>Test the application once started. On error detection, restart it locally or remotely</a:t>
            </a:r>
            <a:endParaRPr lang="fr-FR" dirty="0"/>
          </a:p>
        </p:txBody>
      </p:sp>
      <p:graphicFrame>
        <p:nvGraphicFramePr>
          <p:cNvPr id="28" name="Tableau 28">
            <a:extLst>
              <a:ext uri="{FF2B5EF4-FFF2-40B4-BE49-F238E27FC236}">
                <a16:creationId xmlns:a16="http://schemas.microsoft.com/office/drawing/2014/main" id="{25451134-6E45-A333-4C98-CDE45CD07AD1}"/>
              </a:ext>
            </a:extLst>
          </p:cNvPr>
          <p:cNvGraphicFramePr>
            <a:graphicFrameLocks noGrp="1"/>
          </p:cNvGraphicFramePr>
          <p:nvPr>
            <p:extLst>
              <p:ext uri="{D42A27DB-BD31-4B8C-83A1-F6EECF244321}">
                <p14:modId xmlns:p14="http://schemas.microsoft.com/office/powerpoint/2010/main" val="419323001"/>
              </p:ext>
            </p:extLst>
          </p:nvPr>
        </p:nvGraphicFramePr>
        <p:xfrm>
          <a:off x="4936471" y="1886356"/>
          <a:ext cx="6395168" cy="2686623"/>
        </p:xfrm>
        <a:graphic>
          <a:graphicData uri="http://schemas.openxmlformats.org/drawingml/2006/table">
            <a:tbl>
              <a:tblPr firstRow="1" bandRow="1">
                <a:tableStyleId>{7DF18680-E054-41AD-8BC1-D1AEF772440D}</a:tableStyleId>
              </a:tblPr>
              <a:tblGrid>
                <a:gridCol w="1080217">
                  <a:extLst>
                    <a:ext uri="{9D8B030D-6E8A-4147-A177-3AD203B41FA5}">
                      <a16:colId xmlns:a16="http://schemas.microsoft.com/office/drawing/2014/main" val="2149272559"/>
                    </a:ext>
                  </a:extLst>
                </a:gridCol>
                <a:gridCol w="2030032">
                  <a:extLst>
                    <a:ext uri="{9D8B030D-6E8A-4147-A177-3AD203B41FA5}">
                      <a16:colId xmlns:a16="http://schemas.microsoft.com/office/drawing/2014/main" val="3522393889"/>
                    </a:ext>
                  </a:extLst>
                </a:gridCol>
                <a:gridCol w="1688951">
                  <a:extLst>
                    <a:ext uri="{9D8B030D-6E8A-4147-A177-3AD203B41FA5}">
                      <a16:colId xmlns:a16="http://schemas.microsoft.com/office/drawing/2014/main" val="2825961665"/>
                    </a:ext>
                  </a:extLst>
                </a:gridCol>
                <a:gridCol w="1595968">
                  <a:extLst>
                    <a:ext uri="{9D8B030D-6E8A-4147-A177-3AD203B41FA5}">
                      <a16:colId xmlns:a16="http://schemas.microsoft.com/office/drawing/2014/main" val="1639745036"/>
                    </a:ext>
                  </a:extLst>
                </a:gridCol>
              </a:tblGrid>
              <a:tr h="400623">
                <a:tc>
                  <a:txBody>
                    <a:bodyPr/>
                    <a:lstStyle/>
                    <a:p>
                      <a:pPr algn="r"/>
                      <a:r>
                        <a:rPr lang="fr-FR" sz="1200" dirty="0">
                          <a:solidFill>
                            <a:schemeClr val="tx1"/>
                          </a:solidFill>
                        </a:rPr>
                        <a:t>Resource</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l"/>
                      <a:r>
                        <a:rPr lang="fr-FR" sz="1200" dirty="0">
                          <a:solidFill>
                            <a:schemeClr val="tx1"/>
                          </a:solidFill>
                        </a:rPr>
                        <a:t>Action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1200" dirty="0">
                          <a:solidFill>
                            <a:schemeClr val="tx1"/>
                          </a:solidFill>
                        </a:rPr>
                        <a:t>State</a:t>
                      </a:r>
                    </a:p>
                  </a:txBody>
                  <a:tcP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762208"/>
                  </a:ext>
                </a:extLst>
              </a:tr>
              <a:tr h="370840">
                <a:tc>
                  <a:txBody>
                    <a:bodyPr/>
                    <a:lstStyle/>
                    <a:p>
                      <a:pPr algn="r"/>
                      <a:r>
                        <a:rPr lang="fr-FR" sz="1200" dirty="0">
                          <a:solidFill>
                            <a:srgbClr val="FF6D43"/>
                          </a:solidFill>
                        </a:rPr>
                        <a:t>down</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6D43"/>
                          </a:solidFill>
                        </a:rPr>
                        <a:t>restart (local)</a:t>
                      </a:r>
                      <a:br>
                        <a:rPr lang="fr-FR" sz="1200" dirty="0">
                          <a:solidFill>
                            <a:srgbClr val="FF6D43"/>
                          </a:solidFill>
                        </a:rPr>
                      </a:br>
                      <a:endParaRPr lang="fr-FR" sz="1200" dirty="0">
                        <a:solidFill>
                          <a:srgbClr val="FF6D43"/>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fr-FR" sz="1200" dirty="0"/>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017057"/>
                  </a:ext>
                </a:extLst>
              </a:tr>
              <a:tr h="370840">
                <a:tc>
                  <a:txBody>
                    <a:bodyPr/>
                    <a:lstStyle/>
                    <a:p>
                      <a:pPr algn="r"/>
                      <a:endParaRPr lang="fr-FR" sz="1200" dirty="0">
                        <a:solidFill>
                          <a:schemeClr val="tx1">
                            <a:lumMod val="50000"/>
                            <a:lumOff val="50000"/>
                          </a:schemeClr>
                        </a:solidFill>
                      </a:endParaRPr>
                    </a:p>
                    <a:p>
                      <a:pPr algn="r"/>
                      <a:endParaRPr lang="fr-FR" sz="1200" dirty="0">
                        <a:solidFill>
                          <a:schemeClr val="tx1">
                            <a:lumMod val="50000"/>
                            <a:lumOff val="50000"/>
                          </a:schemeClr>
                        </a:solidFill>
                      </a:endParaRPr>
                    </a:p>
                    <a:p>
                      <a:pPr algn="r"/>
                      <a:endParaRPr lang="fr-FR" sz="1200" dirty="0">
                        <a:solidFill>
                          <a:schemeClr val="tx1">
                            <a:lumMod val="50000"/>
                            <a:lumOff val="50000"/>
                          </a:schemeClr>
                        </a:solidFill>
                      </a:endParaRPr>
                    </a:p>
                    <a:p>
                      <a:pPr algn="r"/>
                      <a:r>
                        <a:rPr lang="fr-FR" sz="1200" dirty="0">
                          <a:solidFill>
                            <a:schemeClr val="tx1">
                              <a:lumMod val="50000"/>
                              <a:lumOff val="50000"/>
                            </a:schemeClr>
                          </a:solidFill>
                        </a:rPr>
                        <a:t>init</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B w="3175" cap="flat" cmpd="sng" algn="ctr">
                      <a:solidFill>
                        <a:schemeClr val="accent1"/>
                      </a:solidFill>
                      <a:prstDash val="solid"/>
                      <a:round/>
                      <a:headEnd type="none" w="med" len="med"/>
                      <a:tailEnd type="none" w="med" len="med"/>
                    </a:lnB>
                  </a:tcPr>
                </a:tc>
                <a:tc>
                  <a:txBody>
                    <a:bodyPr/>
                    <a:lstStyle/>
                    <a:p>
                      <a:r>
                        <a:rPr lang="fr-FR" sz="1200" dirty="0">
                          <a:solidFill>
                            <a:srgbClr val="FF6D43"/>
                          </a:solidFill>
                        </a:rPr>
                        <a:t>stopstart (failover)</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9922868"/>
                  </a:ext>
                </a:extLst>
              </a:tr>
              <a:tr h="370840">
                <a:tc>
                  <a:txBody>
                    <a:bodyPr/>
                    <a:lstStyle/>
                    <a:p>
                      <a:pPr algn="r"/>
                      <a:endParaRPr lang="fr-FR" sz="1200" dirty="0">
                        <a:solidFill>
                          <a:schemeClr val="accent4"/>
                        </a:solidFill>
                      </a:endParaRPr>
                    </a:p>
                    <a:p>
                      <a:pPr algn="r"/>
                      <a:endParaRPr lang="fr-FR" sz="1200" dirty="0">
                        <a:solidFill>
                          <a:schemeClr val="accent4"/>
                        </a:solidFill>
                      </a:endParaRPr>
                    </a:p>
                    <a:p>
                      <a:pPr algn="r"/>
                      <a:endParaRPr lang="fr-FR" sz="1200" dirty="0">
                        <a:solidFill>
                          <a:schemeClr val="accent4"/>
                        </a:solidFill>
                      </a:endParaRPr>
                    </a:p>
                    <a:p>
                      <a:pPr algn="r"/>
                      <a:endParaRPr lang="fr-FR" sz="1200" dirty="0">
                        <a:solidFill>
                          <a:schemeClr val="accent4"/>
                        </a:solidFill>
                      </a:endParaRPr>
                    </a:p>
                    <a:p>
                      <a:pPr algn="r"/>
                      <a:r>
                        <a:rPr lang="fr-FR" sz="1200" dirty="0">
                          <a:solidFill>
                            <a:schemeClr val="accent4"/>
                          </a:solidFill>
                        </a:rPr>
                        <a:t>up</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FF6D43"/>
                          </a:solidFill>
                        </a:rPr>
                        <a:t>stop (failover)</a:t>
                      </a:r>
                      <a:endParaRPr lang="fr-FR" sz="1200" dirty="0"/>
                    </a:p>
                    <a:p>
                      <a:endParaRPr lang="fr-FR" sz="1200" dirty="0"/>
                    </a:p>
                    <a:p>
                      <a:endParaRPr lang="fr-FR" sz="1200" dirty="0"/>
                    </a:p>
                    <a:p>
                      <a:endParaRPr lang="fr-FR" sz="1200" dirty="0"/>
                    </a:p>
                    <a:p>
                      <a:r>
                        <a:rPr lang="fr-FR" sz="1200" dirty="0" err="1"/>
                        <a:t>wakeup</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T w="31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484793"/>
                  </a:ext>
                </a:extLst>
              </a:tr>
            </a:tbl>
          </a:graphicData>
        </a:graphic>
      </p:graphicFrame>
      <p:grpSp>
        <p:nvGrpSpPr>
          <p:cNvPr id="42" name="Groupe 41">
            <a:extLst>
              <a:ext uri="{FF2B5EF4-FFF2-40B4-BE49-F238E27FC236}">
                <a16:creationId xmlns:a16="http://schemas.microsoft.com/office/drawing/2014/main" id="{DC332E1A-DBE4-0824-5D45-9AF7AC6ACFBF}"/>
              </a:ext>
            </a:extLst>
          </p:cNvPr>
          <p:cNvGrpSpPr/>
          <p:nvPr/>
        </p:nvGrpSpPr>
        <p:grpSpPr>
          <a:xfrm>
            <a:off x="6013336" y="2256559"/>
            <a:ext cx="2103120" cy="2344881"/>
            <a:chOff x="4305005" y="2154318"/>
            <a:chExt cx="2103120" cy="2344881"/>
          </a:xfrm>
        </p:grpSpPr>
        <p:pic>
          <p:nvPicPr>
            <p:cNvPr id="43" name="Graphique 42" descr="Marke Kreuz avec un remplissage uni">
              <a:extLst>
                <a:ext uri="{FF2B5EF4-FFF2-40B4-BE49-F238E27FC236}">
                  <a16:creationId xmlns:a16="http://schemas.microsoft.com/office/drawing/2014/main" id="{1BA1EB76-5A2C-BCFC-6A82-398F522C65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1778" y="2494325"/>
              <a:ext cx="243840" cy="243840"/>
            </a:xfrm>
            <a:prstGeom prst="rect">
              <a:avLst/>
            </a:prstGeom>
          </p:spPr>
        </p:pic>
        <p:sp>
          <p:nvSpPr>
            <p:cNvPr id="44" name="ZoneTexte 43">
              <a:extLst>
                <a:ext uri="{FF2B5EF4-FFF2-40B4-BE49-F238E27FC236}">
                  <a16:creationId xmlns:a16="http://schemas.microsoft.com/office/drawing/2014/main" id="{6949CBF1-ACD1-7639-8B1C-081774066186}"/>
                </a:ext>
              </a:extLst>
            </p:cNvPr>
            <p:cNvSpPr txBox="1"/>
            <p:nvPr/>
          </p:nvSpPr>
          <p:spPr>
            <a:xfrm>
              <a:off x="4907564" y="3268288"/>
              <a:ext cx="856324" cy="276999"/>
            </a:xfrm>
            <a:prstGeom prst="rect">
              <a:avLst/>
            </a:prstGeom>
            <a:noFill/>
          </p:spPr>
          <p:txBody>
            <a:bodyPr wrap="none" rtlCol="0">
              <a:spAutoFit/>
            </a:bodyPr>
            <a:lstStyle/>
            <a:p>
              <a:pPr algn="ctr"/>
              <a:r>
                <a:rPr lang="fr-FR" sz="1200" b="1" dirty="0"/>
                <a:t>Checker</a:t>
              </a:r>
            </a:p>
          </p:txBody>
        </p:sp>
        <p:cxnSp>
          <p:nvCxnSpPr>
            <p:cNvPr id="45" name="Connecteur droit avec flèche 44">
              <a:extLst>
                <a:ext uri="{FF2B5EF4-FFF2-40B4-BE49-F238E27FC236}">
                  <a16:creationId xmlns:a16="http://schemas.microsoft.com/office/drawing/2014/main" id="{267610DE-D229-6A3B-BA7B-5C5CC7DCEB0E}"/>
                </a:ext>
              </a:extLst>
            </p:cNvPr>
            <p:cNvCxnSpPr>
              <a:cxnSpLocks/>
            </p:cNvCxnSpPr>
            <p:nvPr/>
          </p:nvCxnSpPr>
          <p:spPr>
            <a:xfrm>
              <a:off x="5880915" y="2332641"/>
              <a:ext cx="240000" cy="0"/>
            </a:xfrm>
            <a:prstGeom prst="straightConnector1">
              <a:avLst/>
            </a:prstGeom>
            <a:ln w="19050">
              <a:solidFill>
                <a:schemeClr val="accent1"/>
              </a:solidFill>
              <a:tailEnd type="stealth"/>
            </a:ln>
          </p:spPr>
          <p:style>
            <a:lnRef idx="1">
              <a:schemeClr val="accent1"/>
            </a:lnRef>
            <a:fillRef idx="0">
              <a:schemeClr val="accent1"/>
            </a:fillRef>
            <a:effectRef idx="0">
              <a:schemeClr val="accent1"/>
            </a:effectRef>
            <a:fontRef idx="minor">
              <a:schemeClr val="tx1"/>
            </a:fontRef>
          </p:style>
        </p:cxnSp>
        <p:grpSp>
          <p:nvGrpSpPr>
            <p:cNvPr id="46" name="Groupe 45">
              <a:extLst>
                <a:ext uri="{FF2B5EF4-FFF2-40B4-BE49-F238E27FC236}">
                  <a16:creationId xmlns:a16="http://schemas.microsoft.com/office/drawing/2014/main" id="{1C4D5635-7C64-3353-AAE7-EF43759B41B9}"/>
                </a:ext>
              </a:extLst>
            </p:cNvPr>
            <p:cNvGrpSpPr/>
            <p:nvPr/>
          </p:nvGrpSpPr>
          <p:grpSpPr>
            <a:xfrm>
              <a:off x="4559775" y="3904159"/>
              <a:ext cx="1593580" cy="595040"/>
              <a:chOff x="4559775" y="5575554"/>
              <a:chExt cx="1593580" cy="595040"/>
            </a:xfrm>
          </p:grpSpPr>
          <p:pic>
            <p:nvPicPr>
              <p:cNvPr id="50" name="Graphique 49" descr="Merke, avkryssing 1 avec un remplissage uni">
                <a:extLst>
                  <a:ext uri="{FF2B5EF4-FFF2-40B4-BE49-F238E27FC236}">
                    <a16:creationId xmlns:a16="http://schemas.microsoft.com/office/drawing/2014/main" id="{FEEB5188-96FF-7975-34B7-69DD1CFBD4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13806" y="5575554"/>
                <a:ext cx="243840" cy="243840"/>
              </a:xfrm>
              <a:prstGeom prst="rect">
                <a:avLst/>
              </a:prstGeom>
            </p:spPr>
          </p:pic>
          <p:sp>
            <p:nvSpPr>
              <p:cNvPr id="51" name="ZoneTexte 50">
                <a:extLst>
                  <a:ext uri="{FF2B5EF4-FFF2-40B4-BE49-F238E27FC236}">
                    <a16:creationId xmlns:a16="http://schemas.microsoft.com/office/drawing/2014/main" id="{808F56B4-A069-B6E1-F6D9-DD7300E5A117}"/>
                  </a:ext>
                </a:extLst>
              </p:cNvPr>
              <p:cNvSpPr txBox="1"/>
              <p:nvPr/>
            </p:nvSpPr>
            <p:spPr>
              <a:xfrm>
                <a:off x="4948441" y="5893595"/>
                <a:ext cx="816249" cy="276999"/>
              </a:xfrm>
              <a:prstGeom prst="rect">
                <a:avLst/>
              </a:prstGeom>
              <a:noFill/>
            </p:spPr>
            <p:txBody>
              <a:bodyPr wrap="none" rtlCol="0">
                <a:spAutoFit/>
              </a:bodyPr>
              <a:lstStyle/>
              <a:p>
                <a:pPr algn="ctr"/>
                <a:r>
                  <a:rPr lang="fr-FR" sz="1200" b="1" dirty="0" err="1">
                    <a:solidFill>
                      <a:schemeClr val="accent4"/>
                    </a:solidFill>
                  </a:rPr>
                  <a:t>success</a:t>
                </a:r>
                <a:endParaRPr lang="fr-FR" sz="1200" b="1" dirty="0">
                  <a:solidFill>
                    <a:schemeClr val="accent4"/>
                  </a:solidFill>
                </a:endParaRPr>
              </a:p>
            </p:txBody>
          </p:sp>
          <p:cxnSp>
            <p:nvCxnSpPr>
              <p:cNvPr id="52" name="Connecteur droit avec flèche 51">
                <a:extLst>
                  <a:ext uri="{FF2B5EF4-FFF2-40B4-BE49-F238E27FC236}">
                    <a16:creationId xmlns:a16="http://schemas.microsoft.com/office/drawing/2014/main" id="{8106D4DE-A54B-65CE-BE63-BB619CAC5F52}"/>
                  </a:ext>
                </a:extLst>
              </p:cNvPr>
              <p:cNvCxnSpPr>
                <a:cxnSpLocks/>
              </p:cNvCxnSpPr>
              <p:nvPr/>
            </p:nvCxnSpPr>
            <p:spPr>
              <a:xfrm>
                <a:off x="5913355" y="6041005"/>
                <a:ext cx="240000" cy="0"/>
              </a:xfrm>
              <a:prstGeom prst="straightConnector1">
                <a:avLst/>
              </a:prstGeom>
              <a:ln w="1905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8A74B5F7-29C0-F7C3-D93C-134E366CC804}"/>
                  </a:ext>
                </a:extLst>
              </p:cNvPr>
              <p:cNvCxnSpPr>
                <a:cxnSpLocks/>
              </p:cNvCxnSpPr>
              <p:nvPr/>
            </p:nvCxnSpPr>
            <p:spPr>
              <a:xfrm>
                <a:off x="4559775" y="6041005"/>
                <a:ext cx="240000" cy="0"/>
              </a:xfrm>
              <a:prstGeom prst="straightConnector1">
                <a:avLst/>
              </a:prstGeom>
              <a:ln w="190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grpSp>
        <p:cxnSp>
          <p:nvCxnSpPr>
            <p:cNvPr id="47" name="Connecteur droit avec flèche 46">
              <a:extLst>
                <a:ext uri="{FF2B5EF4-FFF2-40B4-BE49-F238E27FC236}">
                  <a16:creationId xmlns:a16="http://schemas.microsoft.com/office/drawing/2014/main" id="{389D2D9B-46B6-93FF-1141-00C9F8A6D046}"/>
                </a:ext>
              </a:extLst>
            </p:cNvPr>
            <p:cNvCxnSpPr>
              <a:cxnSpLocks/>
            </p:cNvCxnSpPr>
            <p:nvPr/>
          </p:nvCxnSpPr>
          <p:spPr>
            <a:xfrm>
              <a:off x="4527335" y="2332641"/>
              <a:ext cx="240000" cy="0"/>
            </a:xfrm>
            <a:prstGeom prst="straightConnector1">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48" name="Graphique 47" descr="Répéter contour">
              <a:extLst>
                <a:ext uri="{FF2B5EF4-FFF2-40B4-BE49-F238E27FC236}">
                  <a16:creationId xmlns:a16="http://schemas.microsoft.com/office/drawing/2014/main" id="{0DEF55F4-B599-6F84-3FA6-EB5BDE6747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5005" y="2276455"/>
              <a:ext cx="2103120" cy="2103120"/>
            </a:xfrm>
            <a:prstGeom prst="rect">
              <a:avLst/>
            </a:prstGeom>
          </p:spPr>
        </p:pic>
        <p:sp>
          <p:nvSpPr>
            <p:cNvPr id="49" name="ZoneTexte 48">
              <a:extLst>
                <a:ext uri="{FF2B5EF4-FFF2-40B4-BE49-F238E27FC236}">
                  <a16:creationId xmlns:a16="http://schemas.microsoft.com/office/drawing/2014/main" id="{9555BF3A-B3D6-CE07-3551-0D7538B558F6}"/>
                </a:ext>
              </a:extLst>
            </p:cNvPr>
            <p:cNvSpPr txBox="1"/>
            <p:nvPr/>
          </p:nvSpPr>
          <p:spPr>
            <a:xfrm>
              <a:off x="4973708" y="2154318"/>
              <a:ext cx="700833" cy="276999"/>
            </a:xfrm>
            <a:prstGeom prst="rect">
              <a:avLst/>
            </a:prstGeom>
            <a:noFill/>
          </p:spPr>
          <p:txBody>
            <a:bodyPr wrap="none" rtlCol="0">
              <a:spAutoFit/>
            </a:bodyPr>
            <a:lstStyle/>
            <a:p>
              <a:pPr algn="ctr"/>
              <a:r>
                <a:rPr lang="fr-FR" sz="1200" b="1" dirty="0" err="1">
                  <a:solidFill>
                    <a:srgbClr val="FF6D43"/>
                  </a:solidFill>
                </a:rPr>
                <a:t>failure</a:t>
              </a:r>
              <a:endParaRPr lang="fr-FR" sz="1200" b="1" dirty="0">
                <a:solidFill>
                  <a:srgbClr val="FF6D43"/>
                </a:solidFill>
              </a:endParaRPr>
            </a:p>
          </p:txBody>
        </p:sp>
      </p:grpSp>
      <p:sp>
        <p:nvSpPr>
          <p:cNvPr id="56" name="Légende : encadrée 55">
            <a:extLst>
              <a:ext uri="{FF2B5EF4-FFF2-40B4-BE49-F238E27FC236}">
                <a16:creationId xmlns:a16="http://schemas.microsoft.com/office/drawing/2014/main" id="{5FA8F1E7-A42F-7D56-D936-3F1C4F396620}"/>
              </a:ext>
            </a:extLst>
          </p:cNvPr>
          <p:cNvSpPr/>
          <p:nvPr/>
        </p:nvSpPr>
        <p:spPr>
          <a:xfrm>
            <a:off x="433803" y="1515035"/>
            <a:ext cx="3667056" cy="2764039"/>
          </a:xfrm>
          <a:prstGeom prst="borderCallout1">
            <a:avLst>
              <a:gd name="adj1" fmla="val 47978"/>
              <a:gd name="adj2" fmla="val 157472"/>
              <a:gd name="adj3" fmla="val 32903"/>
              <a:gd name="adj4" fmla="val 100606"/>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gn="l">
              <a:lnSpc>
                <a:spcPct val="150000"/>
              </a:lnSpc>
              <a:buFont typeface="Courier New" panose="02070309020205020404" pitchFamily="49" charset="0"/>
              <a:buChar char="o"/>
            </a:pPr>
            <a:r>
              <a:rPr lang="fr-FR" sz="1200" dirty="0">
                <a:latin typeface="+mn-lt"/>
              </a:rPr>
              <a:t>&lt;</a:t>
            </a:r>
            <a:r>
              <a:rPr lang="fr-FR" sz="1200" dirty="0" err="1">
                <a:latin typeface="+mn-lt"/>
              </a:rPr>
              <a:t>errd</a:t>
            </a:r>
            <a:r>
              <a:rPr lang="fr-FR" sz="1200" dirty="0">
                <a:latin typeface="+mn-lt"/>
              </a:rPr>
              <a:t>&gt; 		</a:t>
            </a:r>
            <a:br>
              <a:rPr lang="fr-FR" sz="1200" dirty="0">
                <a:latin typeface="+mn-lt"/>
              </a:rPr>
            </a:br>
            <a:r>
              <a:rPr lang="fr-FR" sz="1200" dirty="0">
                <a:latin typeface="+mn-lt"/>
              </a:rPr>
              <a:t>Monitors process and service</a:t>
            </a:r>
            <a:endParaRPr lang="en-GB" sz="1200" b="1" dirty="0"/>
          </a:p>
          <a:p>
            <a:pPr marL="171450" indent="-171450" algn="l">
              <a:lnSpc>
                <a:spcPct val="150000"/>
              </a:lnSpc>
              <a:buFont typeface="Courier New" panose="02070309020205020404" pitchFamily="49" charset="0"/>
              <a:buChar char="o"/>
            </a:pPr>
            <a:r>
              <a:rPr lang="en-US" sz="1200" dirty="0"/>
              <a:t>&lt;</a:t>
            </a:r>
            <a:r>
              <a:rPr lang="en-US" sz="1200" dirty="0" err="1"/>
              <a:t>tcp</a:t>
            </a:r>
            <a:r>
              <a:rPr lang="en-US" sz="1200" dirty="0"/>
              <a:t>&gt;		</a:t>
            </a:r>
            <a:br>
              <a:rPr lang="en-US" sz="1200" dirty="0"/>
            </a:br>
            <a:r>
              <a:rPr lang="en-US" sz="1200" dirty="0"/>
              <a:t>Checks a TCP service</a:t>
            </a:r>
          </a:p>
          <a:p>
            <a:pPr marL="171450" indent="-171450">
              <a:lnSpc>
                <a:spcPct val="150000"/>
              </a:lnSpc>
              <a:buFont typeface="Courier New" panose="02070309020205020404" pitchFamily="49" charset="0"/>
              <a:buChar char="o"/>
            </a:pPr>
            <a:r>
              <a:rPr lang="en-US" sz="1200" dirty="0"/>
              <a:t>&lt;custom&gt;	</a:t>
            </a:r>
            <a:br>
              <a:rPr lang="en-US" sz="1200" dirty="0"/>
            </a:br>
            <a:r>
              <a:rPr lang="en-US" sz="1200" dirty="0"/>
              <a:t>Checks an application with a specific script</a:t>
            </a:r>
          </a:p>
          <a:p>
            <a:pPr marL="171450" indent="-171450">
              <a:lnSpc>
                <a:spcPct val="150000"/>
              </a:lnSpc>
              <a:buFont typeface="Courier New" panose="02070309020205020404" pitchFamily="49" charset="0"/>
              <a:buChar char="o"/>
            </a:pPr>
            <a:r>
              <a:rPr lang="en-US" sz="1200" dirty="0"/>
              <a:t>&lt;</a:t>
            </a:r>
            <a:r>
              <a:rPr lang="en-US" sz="1200" dirty="0" err="1"/>
              <a:t>ip</a:t>
            </a:r>
            <a:r>
              <a:rPr lang="en-US" sz="1200" dirty="0"/>
              <a:t>&gt;		</a:t>
            </a:r>
            <a:br>
              <a:rPr lang="en-US" sz="1200" dirty="0"/>
            </a:br>
            <a:r>
              <a:rPr lang="en-US" sz="1200" dirty="0"/>
              <a:t>Checks the virtual IP</a:t>
            </a:r>
          </a:p>
        </p:txBody>
      </p:sp>
      <p:grpSp>
        <p:nvGrpSpPr>
          <p:cNvPr id="4" name="Groupe 3">
            <a:extLst>
              <a:ext uri="{FF2B5EF4-FFF2-40B4-BE49-F238E27FC236}">
                <a16:creationId xmlns:a16="http://schemas.microsoft.com/office/drawing/2014/main" id="{F6289C12-5EDD-F3B7-8E4E-532F62094F6D}"/>
              </a:ext>
            </a:extLst>
          </p:cNvPr>
          <p:cNvGrpSpPr/>
          <p:nvPr/>
        </p:nvGrpSpPr>
        <p:grpSpPr>
          <a:xfrm>
            <a:off x="9759551" y="2256559"/>
            <a:ext cx="662576" cy="711834"/>
            <a:chOff x="382127" y="1134698"/>
            <a:chExt cx="662576" cy="711834"/>
          </a:xfrm>
        </p:grpSpPr>
        <p:grpSp>
          <p:nvGrpSpPr>
            <p:cNvPr id="5" name="Groupe 4">
              <a:extLst>
                <a:ext uri="{FF2B5EF4-FFF2-40B4-BE49-F238E27FC236}">
                  <a16:creationId xmlns:a16="http://schemas.microsoft.com/office/drawing/2014/main" id="{B1BF64E7-4572-C15A-095F-D040BD9A4A60}"/>
                </a:ext>
              </a:extLst>
            </p:cNvPr>
            <p:cNvGrpSpPr/>
            <p:nvPr/>
          </p:nvGrpSpPr>
          <p:grpSpPr>
            <a:xfrm>
              <a:off x="382127" y="1134698"/>
              <a:ext cx="662576" cy="711834"/>
              <a:chOff x="3605481" y="1185813"/>
              <a:chExt cx="662576" cy="711834"/>
            </a:xfrm>
          </p:grpSpPr>
          <p:sp>
            <p:nvSpPr>
              <p:cNvPr id="7" name="Rectangle 6">
                <a:extLst>
                  <a:ext uri="{FF2B5EF4-FFF2-40B4-BE49-F238E27FC236}">
                    <a16:creationId xmlns:a16="http://schemas.microsoft.com/office/drawing/2014/main" id="{357BF2BE-97AF-1222-842A-CDCD3D3F512E}"/>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8" name="Rectangle 7">
                <a:extLst>
                  <a:ext uri="{FF2B5EF4-FFF2-40B4-BE49-F238E27FC236}">
                    <a16:creationId xmlns:a16="http://schemas.microsoft.com/office/drawing/2014/main" id="{2A336228-7C14-8E36-7EB1-CDFE4ECC280C}"/>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endParaRPr lang="en-US" sz="1100" b="1" dirty="0"/>
              </a:p>
            </p:txBody>
          </p:sp>
          <p:sp>
            <p:nvSpPr>
              <p:cNvPr id="9" name="Rectangle 8">
                <a:extLst>
                  <a:ext uri="{FF2B5EF4-FFF2-40B4-BE49-F238E27FC236}">
                    <a16:creationId xmlns:a16="http://schemas.microsoft.com/office/drawing/2014/main" id="{153D8AA7-8FFD-C9AA-4722-9D649F281B6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2E7D48"/>
                    </a:solidFill>
                  </a:rPr>
                  <a:t>Ready</a:t>
                </a:r>
              </a:p>
            </p:txBody>
          </p:sp>
        </p:grpSp>
        <p:pic>
          <p:nvPicPr>
            <p:cNvPr id="6" name="Graphique 5">
              <a:extLst>
                <a:ext uri="{FF2B5EF4-FFF2-40B4-BE49-F238E27FC236}">
                  <a16:creationId xmlns:a16="http://schemas.microsoft.com/office/drawing/2014/main" id="{5FDAE361-45E1-A2C6-AE49-CE1C9C05CD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99588" y="1267388"/>
              <a:ext cx="457200" cy="457200"/>
            </a:xfrm>
            <a:prstGeom prst="rect">
              <a:avLst/>
            </a:prstGeom>
          </p:spPr>
        </p:pic>
      </p:grpSp>
      <p:grpSp>
        <p:nvGrpSpPr>
          <p:cNvPr id="10" name="Groupe 9">
            <a:extLst>
              <a:ext uri="{FF2B5EF4-FFF2-40B4-BE49-F238E27FC236}">
                <a16:creationId xmlns:a16="http://schemas.microsoft.com/office/drawing/2014/main" id="{81D3EAAA-249D-0C7A-A459-97F43746AC71}"/>
              </a:ext>
            </a:extLst>
          </p:cNvPr>
          <p:cNvGrpSpPr/>
          <p:nvPr/>
        </p:nvGrpSpPr>
        <p:grpSpPr>
          <a:xfrm>
            <a:off x="9759551" y="3567240"/>
            <a:ext cx="662576" cy="711834"/>
            <a:chOff x="1346583" y="3245751"/>
            <a:chExt cx="662576" cy="711834"/>
          </a:xfrm>
        </p:grpSpPr>
        <p:grpSp>
          <p:nvGrpSpPr>
            <p:cNvPr id="11" name="Groupe 10">
              <a:extLst>
                <a:ext uri="{FF2B5EF4-FFF2-40B4-BE49-F238E27FC236}">
                  <a16:creationId xmlns:a16="http://schemas.microsoft.com/office/drawing/2014/main" id="{C8D41932-19D5-4A24-35C2-71C49E186443}"/>
                </a:ext>
              </a:extLst>
            </p:cNvPr>
            <p:cNvGrpSpPr/>
            <p:nvPr/>
          </p:nvGrpSpPr>
          <p:grpSpPr>
            <a:xfrm>
              <a:off x="1346583" y="3245751"/>
              <a:ext cx="662576" cy="711834"/>
              <a:chOff x="3605481" y="1185813"/>
              <a:chExt cx="662576" cy="711834"/>
            </a:xfrm>
          </p:grpSpPr>
          <p:sp>
            <p:nvSpPr>
              <p:cNvPr id="13" name="Rectangle 12">
                <a:extLst>
                  <a:ext uri="{FF2B5EF4-FFF2-40B4-BE49-F238E27FC236}">
                    <a16:creationId xmlns:a16="http://schemas.microsoft.com/office/drawing/2014/main" id="{2469ACF1-5964-EB6A-E75C-7CAF0D0E8E0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3200" dirty="0"/>
              </a:p>
            </p:txBody>
          </p:sp>
          <p:sp>
            <p:nvSpPr>
              <p:cNvPr id="14" name="Rectangle 13">
                <a:extLst>
                  <a:ext uri="{FF2B5EF4-FFF2-40B4-BE49-F238E27FC236}">
                    <a16:creationId xmlns:a16="http://schemas.microsoft.com/office/drawing/2014/main" id="{7AAFB525-2AB6-65FA-73BC-184994F65240}"/>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t>STOP</a:t>
                </a:r>
              </a:p>
            </p:txBody>
          </p:sp>
          <p:sp>
            <p:nvSpPr>
              <p:cNvPr id="15" name="Rectangle 14">
                <a:extLst>
                  <a:ext uri="{FF2B5EF4-FFF2-40B4-BE49-F238E27FC236}">
                    <a16:creationId xmlns:a16="http://schemas.microsoft.com/office/drawing/2014/main" id="{E39836BB-2A20-FD0F-235B-32B25469FFC1}"/>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rPr>
                  <a:t>NotReady</a:t>
                </a:r>
              </a:p>
            </p:txBody>
          </p:sp>
        </p:grpSp>
        <p:pic>
          <p:nvPicPr>
            <p:cNvPr id="12" name="Graphique 11">
              <a:extLst>
                <a:ext uri="{FF2B5EF4-FFF2-40B4-BE49-F238E27FC236}">
                  <a16:creationId xmlns:a16="http://schemas.microsoft.com/office/drawing/2014/main" id="{2805A3D4-A347-3451-8FCF-40EF22261BC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34347" y="3371085"/>
              <a:ext cx="457200" cy="457200"/>
            </a:xfrm>
            <a:prstGeom prst="rect">
              <a:avLst/>
            </a:prstGeom>
          </p:spPr>
        </p:pic>
      </p:grpSp>
      <p:pic>
        <p:nvPicPr>
          <p:cNvPr id="16" name="checkers-3">
            <a:hlinkClick r:id="" action="ppaction://media"/>
            <a:extLst>
              <a:ext uri="{FF2B5EF4-FFF2-40B4-BE49-F238E27FC236}">
                <a16:creationId xmlns:a16="http://schemas.microsoft.com/office/drawing/2014/main" id="{B34F6D59-0359-380D-FBF2-51D3E8DE7BA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15164" y="6354979"/>
            <a:ext cx="487363" cy="487363"/>
          </a:xfrm>
          <a:prstGeom prst="rect">
            <a:avLst/>
          </a:prstGeom>
        </p:spPr>
      </p:pic>
    </p:spTree>
    <p:extLst>
      <p:ext uri="{BB962C8B-B14F-4D97-AF65-F5344CB8AC3E}">
        <p14:creationId xmlns:p14="http://schemas.microsoft.com/office/powerpoint/2010/main" val="1818018258"/>
      </p:ext>
    </p:extLst>
  </p:cSld>
  <p:clrMapOvr>
    <a:masterClrMapping/>
  </p:clrMapOvr>
  <mc:AlternateContent xmlns:mc="http://schemas.openxmlformats.org/markup-compatibility/2006" xmlns:p14="http://schemas.microsoft.com/office/powerpoint/2010/main">
    <mc:Choice Requires="p14">
      <p:transition spd="slow" p14:dur="2000" advClick="0" advTm="72000"/>
    </mc:Choice>
    <mc:Fallback xmlns="">
      <p:transition spd="slow" advClick="0" advTm="7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105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A07C82-37C1-95A6-1B4A-094EDCC02277}"/>
              </a:ext>
            </a:extLst>
          </p:cNvPr>
          <p:cNvSpPr>
            <a:spLocks noGrp="1"/>
          </p:cNvSpPr>
          <p:nvPr>
            <p:ph type="title"/>
          </p:nvPr>
        </p:nvSpPr>
        <p:spPr/>
        <p:txBody>
          <a:bodyPr/>
          <a:lstStyle/>
          <a:p>
            <a:r>
              <a:rPr lang="fr-FR" dirty="0"/>
              <a:t>WAIT checkers</a:t>
            </a:r>
          </a:p>
        </p:txBody>
      </p:sp>
      <p:sp>
        <p:nvSpPr>
          <p:cNvPr id="3" name="Espace réservé du texte 2">
            <a:extLst>
              <a:ext uri="{FF2B5EF4-FFF2-40B4-BE49-F238E27FC236}">
                <a16:creationId xmlns:a16="http://schemas.microsoft.com/office/drawing/2014/main" id="{19188D0B-1B31-C1B8-6EAB-C1432D220F10}"/>
              </a:ext>
            </a:extLst>
          </p:cNvPr>
          <p:cNvSpPr>
            <a:spLocks noGrp="1"/>
          </p:cNvSpPr>
          <p:nvPr>
            <p:ph type="body" sz="quarter" idx="10"/>
          </p:nvPr>
        </p:nvSpPr>
        <p:spPr>
          <a:xfrm>
            <a:off x="316799" y="830931"/>
            <a:ext cx="11484000" cy="584775"/>
          </a:xfrm>
        </p:spPr>
        <p:txBody>
          <a:bodyPr/>
          <a:lstStyle/>
          <a:p>
            <a:r>
              <a:rPr lang="en-US" dirty="0"/>
              <a:t>Test an external critical component. On error detection, block and wait for its repair while the application is down</a:t>
            </a:r>
            <a:endParaRPr lang="fr-FR" dirty="0"/>
          </a:p>
        </p:txBody>
      </p:sp>
      <p:graphicFrame>
        <p:nvGraphicFramePr>
          <p:cNvPr id="28" name="Tableau 28">
            <a:extLst>
              <a:ext uri="{FF2B5EF4-FFF2-40B4-BE49-F238E27FC236}">
                <a16:creationId xmlns:a16="http://schemas.microsoft.com/office/drawing/2014/main" id="{25451134-6E45-A333-4C98-CDE45CD07AD1}"/>
              </a:ext>
            </a:extLst>
          </p:cNvPr>
          <p:cNvGraphicFramePr>
            <a:graphicFrameLocks noGrp="1"/>
          </p:cNvGraphicFramePr>
          <p:nvPr>
            <p:extLst>
              <p:ext uri="{D42A27DB-BD31-4B8C-83A1-F6EECF244321}">
                <p14:modId xmlns:p14="http://schemas.microsoft.com/office/powerpoint/2010/main" val="1835589583"/>
              </p:ext>
            </p:extLst>
          </p:nvPr>
        </p:nvGraphicFramePr>
        <p:xfrm>
          <a:off x="4936471" y="1886356"/>
          <a:ext cx="6395168" cy="2747583"/>
        </p:xfrm>
        <a:graphic>
          <a:graphicData uri="http://schemas.openxmlformats.org/drawingml/2006/table">
            <a:tbl>
              <a:tblPr firstRow="1" bandRow="1">
                <a:tableStyleId>{7DF18680-E054-41AD-8BC1-D1AEF772440D}</a:tableStyleId>
              </a:tblPr>
              <a:tblGrid>
                <a:gridCol w="1080217">
                  <a:extLst>
                    <a:ext uri="{9D8B030D-6E8A-4147-A177-3AD203B41FA5}">
                      <a16:colId xmlns:a16="http://schemas.microsoft.com/office/drawing/2014/main" val="2149272559"/>
                    </a:ext>
                  </a:extLst>
                </a:gridCol>
                <a:gridCol w="2030032">
                  <a:extLst>
                    <a:ext uri="{9D8B030D-6E8A-4147-A177-3AD203B41FA5}">
                      <a16:colId xmlns:a16="http://schemas.microsoft.com/office/drawing/2014/main" val="3522393889"/>
                    </a:ext>
                  </a:extLst>
                </a:gridCol>
                <a:gridCol w="1186927">
                  <a:extLst>
                    <a:ext uri="{9D8B030D-6E8A-4147-A177-3AD203B41FA5}">
                      <a16:colId xmlns:a16="http://schemas.microsoft.com/office/drawing/2014/main" val="2825961665"/>
                    </a:ext>
                  </a:extLst>
                </a:gridCol>
                <a:gridCol w="2097992">
                  <a:extLst>
                    <a:ext uri="{9D8B030D-6E8A-4147-A177-3AD203B41FA5}">
                      <a16:colId xmlns:a16="http://schemas.microsoft.com/office/drawing/2014/main" val="1639745036"/>
                    </a:ext>
                  </a:extLst>
                </a:gridCol>
              </a:tblGrid>
              <a:tr h="400623">
                <a:tc>
                  <a:txBody>
                    <a:bodyPr/>
                    <a:lstStyle/>
                    <a:p>
                      <a:pPr algn="r"/>
                      <a:r>
                        <a:rPr lang="fr-FR" sz="1200" dirty="0">
                          <a:solidFill>
                            <a:schemeClr val="tx1"/>
                          </a:solidFill>
                        </a:rPr>
                        <a:t>Resource</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l"/>
                      <a:r>
                        <a:rPr lang="fr-FR" sz="1200" dirty="0">
                          <a:solidFill>
                            <a:schemeClr val="tx1"/>
                          </a:solidFill>
                        </a:rPr>
                        <a:t>Action</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fr-FR" sz="1200" dirty="0">
                          <a:solidFill>
                            <a:schemeClr val="tx1"/>
                          </a:solidFill>
                        </a:rPr>
                        <a:t>State</a:t>
                      </a:r>
                    </a:p>
                  </a:txBody>
                  <a:tcP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762208"/>
                  </a:ext>
                </a:extLst>
              </a:tr>
              <a:tr h="370840">
                <a:tc>
                  <a:txBody>
                    <a:bodyPr/>
                    <a:lstStyle/>
                    <a:p>
                      <a:pPr algn="r"/>
                      <a:r>
                        <a:rPr lang="fr-FR" sz="1200" dirty="0">
                          <a:solidFill>
                            <a:srgbClr val="FF6D43"/>
                          </a:solidFill>
                        </a:rPr>
                        <a:t>down</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175" cap="flat" cmpd="sng" algn="ctr">
                      <a:solidFill>
                        <a:schemeClr val="accent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err="1">
                          <a:solidFill>
                            <a:srgbClr val="FF6D43"/>
                          </a:solidFill>
                        </a:rPr>
                        <a:t>wait</a:t>
                      </a:r>
                      <a:endParaRPr lang="fr-FR" sz="1200" dirty="0">
                        <a:solidFill>
                          <a:srgbClr val="FF6D43"/>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FF6D43"/>
                        </a:solidFill>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endParaRPr lang="fr-FR" sz="1200" dirty="0"/>
                    </a:p>
                  </a:txBody>
                  <a:tcPr>
                    <a:lnL w="3175" cap="flat" cmpd="sng" algn="ctr">
                      <a:noFill/>
                      <a:prstDash val="solid"/>
                      <a:round/>
                      <a:headEnd type="none" w="med" len="med"/>
                      <a:tailEnd type="none" w="med" len="med"/>
                    </a:lnL>
                    <a:lnR w="12700" cmpd="sng">
                      <a:noFill/>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723017057"/>
                  </a:ext>
                </a:extLst>
              </a:tr>
              <a:tr h="370840">
                <a:tc>
                  <a:txBody>
                    <a:bodyPr/>
                    <a:lstStyle/>
                    <a:p>
                      <a:pPr algn="r"/>
                      <a:endParaRPr lang="fr-FR" sz="1200" dirty="0">
                        <a:solidFill>
                          <a:schemeClr val="tx1">
                            <a:lumMod val="50000"/>
                            <a:lumOff val="50000"/>
                          </a:schemeClr>
                        </a:solidFill>
                      </a:endParaRPr>
                    </a:p>
                    <a:p>
                      <a:pPr algn="r"/>
                      <a:endParaRPr lang="fr-FR" sz="1200" dirty="0">
                        <a:solidFill>
                          <a:schemeClr val="tx1">
                            <a:lumMod val="50000"/>
                            <a:lumOff val="50000"/>
                          </a:schemeClr>
                        </a:solidFill>
                      </a:endParaRPr>
                    </a:p>
                    <a:p>
                      <a:pPr algn="r"/>
                      <a:endParaRPr lang="fr-FR" sz="1200" dirty="0">
                        <a:solidFill>
                          <a:schemeClr val="tx1">
                            <a:lumMod val="50000"/>
                            <a:lumOff val="50000"/>
                          </a:schemeClr>
                        </a:solidFill>
                      </a:endParaRPr>
                    </a:p>
                    <a:p>
                      <a:pPr algn="r"/>
                      <a:r>
                        <a:rPr lang="fr-FR" sz="1200" dirty="0">
                          <a:solidFill>
                            <a:schemeClr val="tx1">
                              <a:lumMod val="50000"/>
                              <a:lumOff val="50000"/>
                            </a:schemeClr>
                          </a:solidFill>
                        </a:rPr>
                        <a:t>init</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B w="3175" cap="flat" cmpd="sng" algn="ctr">
                      <a:solidFill>
                        <a:schemeClr val="accent1"/>
                      </a:solidFill>
                      <a:prstDash val="solid"/>
                      <a:round/>
                      <a:headEnd type="none" w="med" len="med"/>
                      <a:tailEnd type="none" w="med" len="med"/>
                    </a:lnB>
                  </a:tcPr>
                </a:tc>
                <a:tc>
                  <a:txBody>
                    <a:bodyPr/>
                    <a:lstStyle/>
                    <a:p>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B w="31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9922868"/>
                  </a:ext>
                </a:extLst>
              </a:tr>
              <a:tr h="370840">
                <a:tc>
                  <a:txBody>
                    <a:bodyPr/>
                    <a:lstStyle/>
                    <a:p>
                      <a:pPr algn="r"/>
                      <a:endParaRPr lang="fr-FR" sz="1200" dirty="0">
                        <a:solidFill>
                          <a:schemeClr val="accent4"/>
                        </a:solidFill>
                      </a:endParaRPr>
                    </a:p>
                    <a:p>
                      <a:pPr algn="r"/>
                      <a:endParaRPr lang="fr-FR" sz="1200" dirty="0">
                        <a:solidFill>
                          <a:schemeClr val="accent4"/>
                        </a:solidFill>
                      </a:endParaRPr>
                    </a:p>
                    <a:p>
                      <a:pPr algn="r"/>
                      <a:endParaRPr lang="fr-FR" sz="1200" dirty="0">
                        <a:solidFill>
                          <a:schemeClr val="accent4"/>
                        </a:solidFill>
                      </a:endParaRPr>
                    </a:p>
                    <a:p>
                      <a:pPr algn="r"/>
                      <a:br>
                        <a:rPr lang="fr-FR" sz="800" dirty="0">
                          <a:solidFill>
                            <a:schemeClr val="accent4"/>
                          </a:solidFill>
                        </a:rPr>
                      </a:br>
                      <a:endParaRPr lang="fr-FR" sz="800" dirty="0">
                        <a:solidFill>
                          <a:schemeClr val="accent4"/>
                        </a:solidFill>
                      </a:endParaRPr>
                    </a:p>
                    <a:p>
                      <a:pPr algn="r"/>
                      <a:r>
                        <a:rPr lang="fr-FR" sz="1200" dirty="0">
                          <a:solidFill>
                            <a:schemeClr val="accent4"/>
                          </a:solidFill>
                        </a:rPr>
                        <a:t>up</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R w="3175" cap="flat" cmpd="sng" algn="ctr">
                      <a:solidFill>
                        <a:schemeClr val="accent1"/>
                      </a:solidFill>
                      <a:prstDash val="solid"/>
                      <a:round/>
                      <a:headEnd type="none" w="med" len="med"/>
                      <a:tailEnd type="none" w="med" len="med"/>
                    </a:lnR>
                    <a:lnT w="3175" cap="flat" cmpd="sng" algn="ctr">
                      <a:solidFill>
                        <a:schemeClr val="accent1"/>
                      </a:solidFill>
                      <a:prstDash val="solid"/>
                      <a:round/>
                      <a:headEnd type="none" w="med" len="med"/>
                      <a:tailEnd type="none" w="med" len="med"/>
                    </a:lnT>
                  </a:tcPr>
                </a:tc>
                <a:tc>
                  <a:txBody>
                    <a:bodyPr/>
                    <a:lstStyle/>
                    <a:p>
                      <a:endParaRPr lang="fr-FR" sz="1200" dirty="0"/>
                    </a:p>
                    <a:p>
                      <a:endParaRPr lang="fr-FR" sz="1200" dirty="0"/>
                    </a:p>
                    <a:p>
                      <a:endParaRPr lang="fr-FR" sz="1200" dirty="0"/>
                    </a:p>
                    <a:p>
                      <a:endParaRPr lang="fr-FR" sz="1200" dirty="0"/>
                    </a:p>
                    <a:p>
                      <a:r>
                        <a:rPr lang="fr-FR" sz="1200" dirty="0" err="1"/>
                        <a:t>wakeup</a:t>
                      </a:r>
                      <a:endParaRPr lang="fr-FR" sz="1200"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vMerge="1">
                  <a:txBody>
                    <a:bodyPr/>
                    <a:lstStyle/>
                    <a:p>
                      <a:endParaRPr lang="fr-FR" sz="1200" dirty="0"/>
                    </a:p>
                  </a:txBody>
                  <a:tcPr>
                    <a:lnL w="3175" cap="flat" cmpd="sng" algn="ctr">
                      <a:solidFill>
                        <a:schemeClr val="accent1"/>
                      </a:solidFill>
                      <a:prstDash val="solid"/>
                      <a:round/>
                      <a:headEnd type="none" w="med" len="med"/>
                      <a:tailEnd type="none" w="med" len="med"/>
                    </a:lnL>
                    <a:lnT w="317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484793"/>
                  </a:ext>
                </a:extLst>
              </a:tr>
            </a:tbl>
          </a:graphicData>
        </a:graphic>
      </p:graphicFrame>
      <p:grpSp>
        <p:nvGrpSpPr>
          <p:cNvPr id="42" name="Groupe 41">
            <a:extLst>
              <a:ext uri="{FF2B5EF4-FFF2-40B4-BE49-F238E27FC236}">
                <a16:creationId xmlns:a16="http://schemas.microsoft.com/office/drawing/2014/main" id="{DC332E1A-DBE4-0824-5D45-9AF7AC6ACFBF}"/>
              </a:ext>
            </a:extLst>
          </p:cNvPr>
          <p:cNvGrpSpPr/>
          <p:nvPr/>
        </p:nvGrpSpPr>
        <p:grpSpPr>
          <a:xfrm>
            <a:off x="6013336" y="2256559"/>
            <a:ext cx="2103120" cy="2344881"/>
            <a:chOff x="4305005" y="2154318"/>
            <a:chExt cx="2103120" cy="2344881"/>
          </a:xfrm>
        </p:grpSpPr>
        <p:pic>
          <p:nvPicPr>
            <p:cNvPr id="43" name="Graphique 42" descr="Marke Kreuz avec un remplissage uni">
              <a:extLst>
                <a:ext uri="{FF2B5EF4-FFF2-40B4-BE49-F238E27FC236}">
                  <a16:creationId xmlns:a16="http://schemas.microsoft.com/office/drawing/2014/main" id="{1BA1EB76-5A2C-BCFC-6A82-398F522C651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01778" y="2494325"/>
              <a:ext cx="243840" cy="243840"/>
            </a:xfrm>
            <a:prstGeom prst="rect">
              <a:avLst/>
            </a:prstGeom>
          </p:spPr>
        </p:pic>
        <p:sp>
          <p:nvSpPr>
            <p:cNvPr id="44" name="ZoneTexte 43">
              <a:extLst>
                <a:ext uri="{FF2B5EF4-FFF2-40B4-BE49-F238E27FC236}">
                  <a16:creationId xmlns:a16="http://schemas.microsoft.com/office/drawing/2014/main" id="{6949CBF1-ACD1-7639-8B1C-081774066186}"/>
                </a:ext>
              </a:extLst>
            </p:cNvPr>
            <p:cNvSpPr txBox="1"/>
            <p:nvPr/>
          </p:nvSpPr>
          <p:spPr>
            <a:xfrm>
              <a:off x="4907564" y="3268288"/>
              <a:ext cx="856324" cy="276999"/>
            </a:xfrm>
            <a:prstGeom prst="rect">
              <a:avLst/>
            </a:prstGeom>
            <a:noFill/>
          </p:spPr>
          <p:txBody>
            <a:bodyPr wrap="none" rtlCol="0">
              <a:spAutoFit/>
            </a:bodyPr>
            <a:lstStyle/>
            <a:p>
              <a:pPr algn="ctr"/>
              <a:r>
                <a:rPr lang="fr-FR" sz="1200" b="1" dirty="0"/>
                <a:t>Checker</a:t>
              </a:r>
            </a:p>
          </p:txBody>
        </p:sp>
        <p:cxnSp>
          <p:nvCxnSpPr>
            <p:cNvPr id="45" name="Connecteur droit avec flèche 44">
              <a:extLst>
                <a:ext uri="{FF2B5EF4-FFF2-40B4-BE49-F238E27FC236}">
                  <a16:creationId xmlns:a16="http://schemas.microsoft.com/office/drawing/2014/main" id="{267610DE-D229-6A3B-BA7B-5C5CC7DCEB0E}"/>
                </a:ext>
              </a:extLst>
            </p:cNvPr>
            <p:cNvCxnSpPr>
              <a:cxnSpLocks/>
            </p:cNvCxnSpPr>
            <p:nvPr/>
          </p:nvCxnSpPr>
          <p:spPr>
            <a:xfrm>
              <a:off x="5880915" y="2332641"/>
              <a:ext cx="240000" cy="0"/>
            </a:xfrm>
            <a:prstGeom prst="straightConnector1">
              <a:avLst/>
            </a:prstGeom>
            <a:ln w="19050">
              <a:solidFill>
                <a:schemeClr val="accent1"/>
              </a:solidFill>
              <a:tailEnd type="stealth"/>
            </a:ln>
          </p:spPr>
          <p:style>
            <a:lnRef idx="1">
              <a:schemeClr val="accent1"/>
            </a:lnRef>
            <a:fillRef idx="0">
              <a:schemeClr val="accent1"/>
            </a:fillRef>
            <a:effectRef idx="0">
              <a:schemeClr val="accent1"/>
            </a:effectRef>
            <a:fontRef idx="minor">
              <a:schemeClr val="tx1"/>
            </a:fontRef>
          </p:style>
        </p:cxnSp>
        <p:grpSp>
          <p:nvGrpSpPr>
            <p:cNvPr id="46" name="Groupe 45">
              <a:extLst>
                <a:ext uri="{FF2B5EF4-FFF2-40B4-BE49-F238E27FC236}">
                  <a16:creationId xmlns:a16="http://schemas.microsoft.com/office/drawing/2014/main" id="{1C4D5635-7C64-3353-AAE7-EF43759B41B9}"/>
                </a:ext>
              </a:extLst>
            </p:cNvPr>
            <p:cNvGrpSpPr/>
            <p:nvPr/>
          </p:nvGrpSpPr>
          <p:grpSpPr>
            <a:xfrm>
              <a:off x="4559775" y="3904159"/>
              <a:ext cx="1593580" cy="595040"/>
              <a:chOff x="4559775" y="5575554"/>
              <a:chExt cx="1593580" cy="595040"/>
            </a:xfrm>
          </p:grpSpPr>
          <p:pic>
            <p:nvPicPr>
              <p:cNvPr id="50" name="Graphique 49" descr="Merke, avkryssing 1 avec un remplissage uni">
                <a:extLst>
                  <a:ext uri="{FF2B5EF4-FFF2-40B4-BE49-F238E27FC236}">
                    <a16:creationId xmlns:a16="http://schemas.microsoft.com/office/drawing/2014/main" id="{FEEB5188-96FF-7975-34B7-69DD1CFBD4C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13806" y="5575554"/>
                <a:ext cx="243840" cy="243840"/>
              </a:xfrm>
              <a:prstGeom prst="rect">
                <a:avLst/>
              </a:prstGeom>
            </p:spPr>
          </p:pic>
          <p:sp>
            <p:nvSpPr>
              <p:cNvPr id="51" name="ZoneTexte 50">
                <a:extLst>
                  <a:ext uri="{FF2B5EF4-FFF2-40B4-BE49-F238E27FC236}">
                    <a16:creationId xmlns:a16="http://schemas.microsoft.com/office/drawing/2014/main" id="{808F56B4-A069-B6E1-F6D9-DD7300E5A117}"/>
                  </a:ext>
                </a:extLst>
              </p:cNvPr>
              <p:cNvSpPr txBox="1"/>
              <p:nvPr/>
            </p:nvSpPr>
            <p:spPr>
              <a:xfrm>
                <a:off x="4948441" y="5893595"/>
                <a:ext cx="816249" cy="276999"/>
              </a:xfrm>
              <a:prstGeom prst="rect">
                <a:avLst/>
              </a:prstGeom>
              <a:noFill/>
            </p:spPr>
            <p:txBody>
              <a:bodyPr wrap="none" rtlCol="0">
                <a:spAutoFit/>
              </a:bodyPr>
              <a:lstStyle/>
              <a:p>
                <a:pPr algn="ctr"/>
                <a:r>
                  <a:rPr lang="fr-FR" sz="1200" b="1" dirty="0" err="1">
                    <a:solidFill>
                      <a:schemeClr val="accent4"/>
                    </a:solidFill>
                  </a:rPr>
                  <a:t>success</a:t>
                </a:r>
                <a:endParaRPr lang="fr-FR" sz="1200" b="1" dirty="0">
                  <a:solidFill>
                    <a:schemeClr val="accent4"/>
                  </a:solidFill>
                </a:endParaRPr>
              </a:p>
            </p:txBody>
          </p:sp>
          <p:cxnSp>
            <p:nvCxnSpPr>
              <p:cNvPr id="52" name="Connecteur droit avec flèche 51">
                <a:extLst>
                  <a:ext uri="{FF2B5EF4-FFF2-40B4-BE49-F238E27FC236}">
                    <a16:creationId xmlns:a16="http://schemas.microsoft.com/office/drawing/2014/main" id="{8106D4DE-A54B-65CE-BE63-BB619CAC5F52}"/>
                  </a:ext>
                </a:extLst>
              </p:cNvPr>
              <p:cNvCxnSpPr>
                <a:cxnSpLocks/>
              </p:cNvCxnSpPr>
              <p:nvPr/>
            </p:nvCxnSpPr>
            <p:spPr>
              <a:xfrm>
                <a:off x="5913355" y="6041005"/>
                <a:ext cx="240000" cy="0"/>
              </a:xfrm>
              <a:prstGeom prst="straightConnector1">
                <a:avLst/>
              </a:prstGeom>
              <a:ln w="19050">
                <a:solidFill>
                  <a:schemeClr val="accent4"/>
                </a:solidFill>
                <a:tailEnd type="stealth"/>
              </a:ln>
            </p:spPr>
            <p:style>
              <a:lnRef idx="1">
                <a:schemeClr val="accent1"/>
              </a:lnRef>
              <a:fillRef idx="0">
                <a:schemeClr val="accent1"/>
              </a:fillRef>
              <a:effectRef idx="0">
                <a:schemeClr val="accent1"/>
              </a:effectRef>
              <a:fontRef idx="minor">
                <a:schemeClr val="tx1"/>
              </a:fontRef>
            </p:style>
          </p:cxnSp>
          <p:cxnSp>
            <p:nvCxnSpPr>
              <p:cNvPr id="53" name="Connecteur droit avec flèche 52">
                <a:extLst>
                  <a:ext uri="{FF2B5EF4-FFF2-40B4-BE49-F238E27FC236}">
                    <a16:creationId xmlns:a16="http://schemas.microsoft.com/office/drawing/2014/main" id="{8A74B5F7-29C0-F7C3-D93C-134E366CC804}"/>
                  </a:ext>
                </a:extLst>
              </p:cNvPr>
              <p:cNvCxnSpPr>
                <a:cxnSpLocks/>
              </p:cNvCxnSpPr>
              <p:nvPr/>
            </p:nvCxnSpPr>
            <p:spPr>
              <a:xfrm>
                <a:off x="4559775" y="6041005"/>
                <a:ext cx="240000" cy="0"/>
              </a:xfrm>
              <a:prstGeom prst="straightConnector1">
                <a:avLst/>
              </a:prstGeom>
              <a:ln w="19050">
                <a:solidFill>
                  <a:schemeClr val="accent4"/>
                </a:solidFill>
                <a:headEnd type="stealth"/>
                <a:tailEnd type="none"/>
              </a:ln>
            </p:spPr>
            <p:style>
              <a:lnRef idx="1">
                <a:schemeClr val="accent1"/>
              </a:lnRef>
              <a:fillRef idx="0">
                <a:schemeClr val="accent1"/>
              </a:fillRef>
              <a:effectRef idx="0">
                <a:schemeClr val="accent1"/>
              </a:effectRef>
              <a:fontRef idx="minor">
                <a:schemeClr val="tx1"/>
              </a:fontRef>
            </p:style>
          </p:cxnSp>
        </p:grpSp>
        <p:cxnSp>
          <p:nvCxnSpPr>
            <p:cNvPr id="47" name="Connecteur droit avec flèche 46">
              <a:extLst>
                <a:ext uri="{FF2B5EF4-FFF2-40B4-BE49-F238E27FC236}">
                  <a16:creationId xmlns:a16="http://schemas.microsoft.com/office/drawing/2014/main" id="{389D2D9B-46B6-93FF-1141-00C9F8A6D046}"/>
                </a:ext>
              </a:extLst>
            </p:cNvPr>
            <p:cNvCxnSpPr>
              <a:cxnSpLocks/>
            </p:cNvCxnSpPr>
            <p:nvPr/>
          </p:nvCxnSpPr>
          <p:spPr>
            <a:xfrm>
              <a:off x="4527335" y="2332641"/>
              <a:ext cx="240000" cy="0"/>
            </a:xfrm>
            <a:prstGeom prst="straightConnector1">
              <a:avLst/>
            </a:prstGeom>
            <a:ln w="19050">
              <a:solidFill>
                <a:schemeClr val="accent1"/>
              </a:solidFill>
              <a:headEnd type="stealth"/>
              <a:tailEnd type="none"/>
            </a:ln>
          </p:spPr>
          <p:style>
            <a:lnRef idx="1">
              <a:schemeClr val="accent1"/>
            </a:lnRef>
            <a:fillRef idx="0">
              <a:schemeClr val="accent1"/>
            </a:fillRef>
            <a:effectRef idx="0">
              <a:schemeClr val="accent1"/>
            </a:effectRef>
            <a:fontRef idx="minor">
              <a:schemeClr val="tx1"/>
            </a:fontRef>
          </p:style>
        </p:cxnSp>
        <p:pic>
          <p:nvPicPr>
            <p:cNvPr id="48" name="Graphique 47" descr="Répéter contour">
              <a:extLst>
                <a:ext uri="{FF2B5EF4-FFF2-40B4-BE49-F238E27FC236}">
                  <a16:creationId xmlns:a16="http://schemas.microsoft.com/office/drawing/2014/main" id="{0DEF55F4-B599-6F84-3FA6-EB5BDE6747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05005" y="2276455"/>
              <a:ext cx="2103120" cy="2103120"/>
            </a:xfrm>
            <a:prstGeom prst="rect">
              <a:avLst/>
            </a:prstGeom>
          </p:spPr>
        </p:pic>
        <p:sp>
          <p:nvSpPr>
            <p:cNvPr id="49" name="ZoneTexte 48">
              <a:extLst>
                <a:ext uri="{FF2B5EF4-FFF2-40B4-BE49-F238E27FC236}">
                  <a16:creationId xmlns:a16="http://schemas.microsoft.com/office/drawing/2014/main" id="{9555BF3A-B3D6-CE07-3551-0D7538B558F6}"/>
                </a:ext>
              </a:extLst>
            </p:cNvPr>
            <p:cNvSpPr txBox="1"/>
            <p:nvPr/>
          </p:nvSpPr>
          <p:spPr>
            <a:xfrm>
              <a:off x="4973708" y="2154318"/>
              <a:ext cx="700833" cy="276999"/>
            </a:xfrm>
            <a:prstGeom prst="rect">
              <a:avLst/>
            </a:prstGeom>
            <a:noFill/>
          </p:spPr>
          <p:txBody>
            <a:bodyPr wrap="none" rtlCol="0">
              <a:spAutoFit/>
            </a:bodyPr>
            <a:lstStyle/>
            <a:p>
              <a:pPr algn="ctr"/>
              <a:r>
                <a:rPr lang="fr-FR" sz="1200" b="1" dirty="0" err="1">
                  <a:solidFill>
                    <a:srgbClr val="FF6D43"/>
                  </a:solidFill>
                </a:rPr>
                <a:t>failure</a:t>
              </a:r>
              <a:endParaRPr lang="fr-FR" sz="1200" b="1" dirty="0">
                <a:solidFill>
                  <a:srgbClr val="FF6D43"/>
                </a:solidFill>
              </a:endParaRPr>
            </a:p>
          </p:txBody>
        </p:sp>
      </p:grpSp>
      <p:sp>
        <p:nvSpPr>
          <p:cNvPr id="4" name="Légende : encadrée 3">
            <a:extLst>
              <a:ext uri="{FF2B5EF4-FFF2-40B4-BE49-F238E27FC236}">
                <a16:creationId xmlns:a16="http://schemas.microsoft.com/office/drawing/2014/main" id="{60989B39-C3B4-029A-489C-0EAC41301833}"/>
              </a:ext>
            </a:extLst>
          </p:cNvPr>
          <p:cNvSpPr/>
          <p:nvPr/>
        </p:nvSpPr>
        <p:spPr>
          <a:xfrm>
            <a:off x="316799" y="1506072"/>
            <a:ext cx="3975435" cy="3315234"/>
          </a:xfrm>
          <a:prstGeom prst="borderCallout1">
            <a:avLst>
              <a:gd name="adj1" fmla="val 39522"/>
              <a:gd name="adj2" fmla="val 156239"/>
              <a:gd name="adj3" fmla="val 23498"/>
              <a:gd name="adj4" fmla="val 10188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marL="171450" indent="-171450" algn="l">
              <a:lnSpc>
                <a:spcPct val="150000"/>
              </a:lnSpc>
              <a:buFont typeface="Courier New" panose="02070309020205020404" pitchFamily="49" charset="0"/>
              <a:buChar char="o"/>
            </a:pPr>
            <a:r>
              <a:rPr lang="en-US" sz="1200" dirty="0">
                <a:latin typeface="+mn-lt"/>
              </a:rPr>
              <a:t>&lt;</a:t>
            </a:r>
            <a:r>
              <a:rPr lang="en-US" sz="1200" dirty="0" err="1">
                <a:latin typeface="+mn-lt"/>
              </a:rPr>
              <a:t>intf</a:t>
            </a:r>
            <a:r>
              <a:rPr lang="en-US" sz="1200" dirty="0">
                <a:latin typeface="+mn-lt"/>
              </a:rPr>
              <a:t>&gt;</a:t>
            </a:r>
            <a:br>
              <a:rPr lang="en-US" sz="1200" dirty="0"/>
            </a:br>
            <a:r>
              <a:rPr lang="en-US" sz="1200" dirty="0">
                <a:latin typeface="+mn-lt"/>
              </a:rPr>
              <a:t>Checks a network interface</a:t>
            </a:r>
          </a:p>
          <a:p>
            <a:pPr marL="171450" indent="-171450">
              <a:lnSpc>
                <a:spcPct val="150000"/>
              </a:lnSpc>
              <a:buFont typeface="Courier New" panose="02070309020205020404" pitchFamily="49" charset="0"/>
              <a:buChar char="o"/>
            </a:pPr>
            <a:r>
              <a:rPr lang="en-US" sz="1200" dirty="0"/>
              <a:t>&lt;</a:t>
            </a:r>
            <a:r>
              <a:rPr lang="en-US" sz="1200" dirty="0" err="1"/>
              <a:t>tcp</a:t>
            </a:r>
            <a:r>
              <a:rPr lang="en-US" sz="1200" dirty="0"/>
              <a:t>&gt;		</a:t>
            </a:r>
            <a:br>
              <a:rPr lang="en-US" sz="1200" dirty="0"/>
            </a:br>
            <a:r>
              <a:rPr lang="en-US" sz="1200" dirty="0"/>
              <a:t>Checks an external TCP service</a:t>
            </a:r>
            <a:endParaRPr lang="en-US" sz="1200" dirty="0">
              <a:latin typeface="+mn-lt"/>
            </a:endParaRPr>
          </a:p>
          <a:p>
            <a:pPr marL="171450" indent="-171450" algn="l">
              <a:lnSpc>
                <a:spcPct val="150000"/>
              </a:lnSpc>
              <a:buFont typeface="Courier New" panose="02070309020205020404" pitchFamily="49" charset="0"/>
              <a:buChar char="o"/>
            </a:pPr>
            <a:r>
              <a:rPr lang="en-US" sz="1200" dirty="0">
                <a:latin typeface="+mn-lt"/>
              </a:rPr>
              <a:t>&lt;ping&gt;</a:t>
            </a:r>
            <a:br>
              <a:rPr lang="en-US" sz="1200" dirty="0"/>
            </a:br>
            <a:r>
              <a:rPr lang="en-US" sz="1200" dirty="0">
                <a:latin typeface="+mn-lt"/>
              </a:rPr>
              <a:t>Checks an external component via a ping</a:t>
            </a:r>
          </a:p>
          <a:p>
            <a:pPr marL="171450" indent="-171450">
              <a:lnSpc>
                <a:spcPct val="150000"/>
              </a:lnSpc>
              <a:buFont typeface="Courier New" panose="02070309020205020404" pitchFamily="49" charset="0"/>
              <a:buChar char="o"/>
            </a:pPr>
            <a:r>
              <a:rPr lang="en-US" sz="1200" dirty="0">
                <a:latin typeface="+mn-lt"/>
              </a:rPr>
              <a:t>&lt;custom&gt;</a:t>
            </a:r>
            <a:br>
              <a:rPr lang="en-US" sz="1200" dirty="0">
                <a:latin typeface="+mn-lt"/>
              </a:rPr>
            </a:br>
            <a:r>
              <a:rPr lang="en-US" sz="1200" dirty="0"/>
              <a:t>Checks a component with a customized script</a:t>
            </a:r>
            <a:endParaRPr lang="en-US" sz="1200" dirty="0">
              <a:latin typeface="+mn-lt"/>
            </a:endParaRPr>
          </a:p>
          <a:p>
            <a:pPr marL="171450" indent="-171450">
              <a:lnSpc>
                <a:spcPct val="150000"/>
              </a:lnSpc>
              <a:buFont typeface="Courier New" panose="02070309020205020404" pitchFamily="49" charset="0"/>
              <a:buChar char="o"/>
            </a:pPr>
            <a:r>
              <a:rPr lang="en-US" sz="1200" dirty="0">
                <a:latin typeface="+mn-lt"/>
              </a:rPr>
              <a:t>&lt;</a:t>
            </a:r>
            <a:r>
              <a:rPr lang="en-US" sz="1200" dirty="0" err="1">
                <a:latin typeface="+mn-lt"/>
              </a:rPr>
              <a:t>splitbrain</a:t>
            </a:r>
            <a:r>
              <a:rPr lang="en-US" sz="1200" dirty="0">
                <a:latin typeface="+mn-lt"/>
              </a:rPr>
              <a:t>&gt;</a:t>
            </a:r>
            <a:br>
              <a:rPr lang="en-US" sz="1200" dirty="0">
                <a:latin typeface="+mn-lt"/>
              </a:rPr>
            </a:br>
            <a:r>
              <a:rPr lang="en-US" sz="1200" dirty="0">
                <a:latin typeface="+mn-lt"/>
              </a:rPr>
              <a:t>Avoids two ALONE servers</a:t>
            </a:r>
          </a:p>
          <a:p>
            <a:pPr marL="171450" indent="-171450" algn="l">
              <a:lnSpc>
                <a:spcPct val="150000"/>
              </a:lnSpc>
              <a:buFont typeface="Courier New" panose="02070309020205020404" pitchFamily="49" charset="0"/>
              <a:buChar char="o"/>
            </a:pPr>
            <a:r>
              <a:rPr lang="en-US" sz="1200" dirty="0">
                <a:latin typeface="+mn-lt"/>
              </a:rPr>
              <a:t>&lt;module&gt;</a:t>
            </a:r>
            <a:br>
              <a:rPr lang="en-US" sz="1200" dirty="0">
                <a:latin typeface="+mn-lt"/>
              </a:rPr>
            </a:br>
            <a:r>
              <a:rPr lang="en-US" sz="1200" dirty="0">
                <a:latin typeface="+mn-lt"/>
              </a:rPr>
              <a:t>Verifies status of another module</a:t>
            </a:r>
          </a:p>
        </p:txBody>
      </p:sp>
      <p:grpSp>
        <p:nvGrpSpPr>
          <p:cNvPr id="5" name="Groupe 4">
            <a:extLst>
              <a:ext uri="{FF2B5EF4-FFF2-40B4-BE49-F238E27FC236}">
                <a16:creationId xmlns:a16="http://schemas.microsoft.com/office/drawing/2014/main" id="{82CBC4AF-49E2-1085-6383-9721A86EBA2E}"/>
              </a:ext>
            </a:extLst>
          </p:cNvPr>
          <p:cNvGrpSpPr/>
          <p:nvPr/>
        </p:nvGrpSpPr>
        <p:grpSpPr>
          <a:xfrm>
            <a:off x="9199448" y="2256559"/>
            <a:ext cx="662576" cy="711834"/>
            <a:chOff x="4045807" y="1130523"/>
            <a:chExt cx="662576" cy="711834"/>
          </a:xfrm>
        </p:grpSpPr>
        <p:grpSp>
          <p:nvGrpSpPr>
            <p:cNvPr id="6" name="Groupe 5">
              <a:extLst>
                <a:ext uri="{FF2B5EF4-FFF2-40B4-BE49-F238E27FC236}">
                  <a16:creationId xmlns:a16="http://schemas.microsoft.com/office/drawing/2014/main" id="{0EA42F46-E59E-A17E-1C67-77D42BA803A0}"/>
                </a:ext>
              </a:extLst>
            </p:cNvPr>
            <p:cNvGrpSpPr/>
            <p:nvPr/>
          </p:nvGrpSpPr>
          <p:grpSpPr>
            <a:xfrm>
              <a:off x="4045807" y="1130523"/>
              <a:ext cx="662576" cy="711834"/>
              <a:chOff x="3605481" y="1185813"/>
              <a:chExt cx="662576" cy="711834"/>
            </a:xfrm>
          </p:grpSpPr>
          <p:sp>
            <p:nvSpPr>
              <p:cNvPr id="8" name="Rectangle 7">
                <a:extLst>
                  <a:ext uri="{FF2B5EF4-FFF2-40B4-BE49-F238E27FC236}">
                    <a16:creationId xmlns:a16="http://schemas.microsoft.com/office/drawing/2014/main" id="{DD7D5599-4EE4-E0B9-3681-87449546F064}"/>
                  </a:ext>
                </a:extLst>
              </p:cNvPr>
              <p:cNvSpPr/>
              <p:nvPr/>
            </p:nvSpPr>
            <p:spPr>
              <a:xfrm>
                <a:off x="3605481" y="1185813"/>
                <a:ext cx="662576" cy="711834"/>
              </a:xfrm>
              <a:prstGeom prst="rect">
                <a:avLst/>
              </a:prstGeom>
              <a:noFill/>
              <a:ln w="3175">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sz="900" dirty="0">
                  <a:latin typeface="Montserrat" panose="00000500000000000000" pitchFamily="2" charset="0"/>
                </a:endParaRPr>
              </a:p>
            </p:txBody>
          </p:sp>
          <p:sp>
            <p:nvSpPr>
              <p:cNvPr id="9" name="Rectangle 8">
                <a:extLst>
                  <a:ext uri="{FF2B5EF4-FFF2-40B4-BE49-F238E27FC236}">
                    <a16:creationId xmlns:a16="http://schemas.microsoft.com/office/drawing/2014/main" id="{D036DF1C-D5AE-9B89-2E65-70A81A902E9F}"/>
                  </a:ext>
                </a:extLst>
              </p:cNvPr>
              <p:cNvSpPr>
                <a:spLocks noChangeArrowheads="1"/>
              </p:cNvSpPr>
              <p:nvPr/>
            </p:nvSpPr>
            <p:spPr bwMode="auto">
              <a:xfrm>
                <a:off x="3605483" y="1712981"/>
                <a:ext cx="66257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1100" b="1" dirty="0">
                    <a:latin typeface="Montserrat" panose="00000500000000000000" pitchFamily="2" charset="0"/>
                  </a:rPr>
                  <a:t>WAIT</a:t>
                </a:r>
              </a:p>
            </p:txBody>
          </p:sp>
          <p:sp>
            <p:nvSpPr>
              <p:cNvPr id="10" name="Rectangle 9">
                <a:extLst>
                  <a:ext uri="{FF2B5EF4-FFF2-40B4-BE49-F238E27FC236}">
                    <a16:creationId xmlns:a16="http://schemas.microsoft.com/office/drawing/2014/main" id="{6C1FE05C-44A3-235E-E988-0C4E135330A8}"/>
                  </a:ext>
                </a:extLst>
              </p:cNvPr>
              <p:cNvSpPr>
                <a:spLocks noChangeArrowheads="1"/>
              </p:cNvSpPr>
              <p:nvPr/>
            </p:nvSpPr>
            <p:spPr bwMode="auto">
              <a:xfrm>
                <a:off x="3609799" y="1207594"/>
                <a:ext cx="65394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hangingPunct="0"/>
                <a:r>
                  <a:rPr lang="en-US" sz="900" dirty="0">
                    <a:solidFill>
                      <a:srgbClr val="BB0900"/>
                    </a:solidFill>
                    <a:latin typeface="Montserrat" panose="00000500000000000000" pitchFamily="2" charset="0"/>
                  </a:rPr>
                  <a:t>NotReady</a:t>
                </a:r>
              </a:p>
            </p:txBody>
          </p:sp>
        </p:grpSp>
        <p:pic>
          <p:nvPicPr>
            <p:cNvPr id="7" name="Graphique 6">
              <a:extLst>
                <a:ext uri="{FF2B5EF4-FFF2-40B4-BE49-F238E27FC236}">
                  <a16:creationId xmlns:a16="http://schemas.microsoft.com/office/drawing/2014/main" id="{14FC038E-8D54-AF9B-A7F2-FECDF9C979D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162211" y="1263213"/>
              <a:ext cx="429768" cy="429768"/>
            </a:xfrm>
            <a:prstGeom prst="rect">
              <a:avLst/>
            </a:prstGeom>
          </p:spPr>
        </p:pic>
      </p:grpSp>
      <p:pic>
        <p:nvPicPr>
          <p:cNvPr id="11" name="checker-4">
            <a:hlinkClick r:id="" action="ppaction://media"/>
            <a:extLst>
              <a:ext uri="{FF2B5EF4-FFF2-40B4-BE49-F238E27FC236}">
                <a16:creationId xmlns:a16="http://schemas.microsoft.com/office/drawing/2014/main" id="{B75FB39B-7B91-A67A-A388-70AD9230D3E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65268" y="6370637"/>
            <a:ext cx="487363" cy="487363"/>
          </a:xfrm>
          <a:prstGeom prst="rect">
            <a:avLst/>
          </a:prstGeom>
        </p:spPr>
      </p:pic>
    </p:spTree>
    <p:extLst>
      <p:ext uri="{BB962C8B-B14F-4D97-AF65-F5344CB8AC3E}">
        <p14:creationId xmlns:p14="http://schemas.microsoft.com/office/powerpoint/2010/main" val="2415609598"/>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8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re 18">
            <a:extLst>
              <a:ext uri="{FF2B5EF4-FFF2-40B4-BE49-F238E27FC236}">
                <a16:creationId xmlns:a16="http://schemas.microsoft.com/office/drawing/2014/main" id="{9CEB0340-E551-4C74-98C0-4E239CAC6B0F}"/>
              </a:ext>
            </a:extLst>
          </p:cNvPr>
          <p:cNvSpPr>
            <a:spLocks noGrp="1"/>
          </p:cNvSpPr>
          <p:nvPr>
            <p:ph type="title"/>
          </p:nvPr>
        </p:nvSpPr>
        <p:spPr/>
        <p:txBody>
          <a:bodyPr/>
          <a:lstStyle/>
          <a:p>
            <a:r>
              <a:rPr lang="fr-FR" dirty="0" err="1"/>
              <a:t>Overview</a:t>
            </a:r>
            <a:r>
              <a:rPr lang="fr-FR" dirty="0"/>
              <a:t> of userconfig.xml</a:t>
            </a:r>
          </a:p>
        </p:txBody>
      </p:sp>
      <p:sp>
        <p:nvSpPr>
          <p:cNvPr id="20" name="Espace réservé du contenu 19">
            <a:extLst>
              <a:ext uri="{FF2B5EF4-FFF2-40B4-BE49-F238E27FC236}">
                <a16:creationId xmlns:a16="http://schemas.microsoft.com/office/drawing/2014/main" id="{74538C64-3671-442A-BDAB-4EB9C2FC6592}"/>
              </a:ext>
            </a:extLst>
          </p:cNvPr>
          <p:cNvSpPr>
            <a:spLocks noGrp="1"/>
          </p:cNvSpPr>
          <p:nvPr>
            <p:ph type="body" sz="quarter" idx="10"/>
          </p:nvPr>
        </p:nvSpPr>
        <p:spPr>
          <a:xfrm>
            <a:off x="5494292" y="2044393"/>
            <a:ext cx="4589754" cy="3415760"/>
          </a:xfrm>
          <a:noFill/>
        </p:spPr>
        <p:txBody>
          <a:bodyPr/>
          <a:lstStyle/>
          <a:p>
            <a:pPr>
              <a:spcAft>
                <a:spcPts val="267"/>
              </a:spcAft>
              <a:buNone/>
              <a:tabLst>
                <a:tab pos="11359867" algn="r"/>
              </a:tabLst>
              <a:defRPr/>
            </a:pPr>
            <a:r>
              <a:rPr lang="fr-FR" sz="1200" dirty="0">
                <a:solidFill>
                  <a:schemeClr val="tx1">
                    <a:lumMod val="75000"/>
                    <a:lumOff val="25000"/>
                  </a:schemeClr>
                </a:solidFill>
                <a:latin typeface="+mn-lt"/>
              </a:rPr>
              <a:t>&lt;service [</a:t>
            </a:r>
            <a:r>
              <a:rPr lang="fr-FR" sz="1200" dirty="0" err="1">
                <a:solidFill>
                  <a:schemeClr val="tx1">
                    <a:lumMod val="75000"/>
                    <a:lumOff val="25000"/>
                  </a:schemeClr>
                </a:solidFill>
                <a:latin typeface="+mn-lt"/>
              </a:rPr>
              <a:t>maxloop</a:t>
            </a:r>
            <a:r>
              <a:rPr lang="fr-FR" sz="1200" dirty="0">
                <a:solidFill>
                  <a:schemeClr val="tx1">
                    <a:lumMod val="75000"/>
                    <a:lumOff val="25000"/>
                  </a:schemeClr>
                </a:solidFill>
                <a:latin typeface="+mn-lt"/>
              </a:rPr>
              <a:t>="</a:t>
            </a:r>
            <a:r>
              <a:rPr lang="fr-FR" sz="1200" dirty="0">
                <a:solidFill>
                  <a:srgbClr val="FF6D43"/>
                </a:solidFill>
                <a:latin typeface="+mn-lt"/>
              </a:rPr>
              <a:t>3</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loop_interval</a:t>
            </a:r>
            <a:r>
              <a:rPr lang="fr-FR" sz="1200" dirty="0">
                <a:solidFill>
                  <a:schemeClr val="tx1">
                    <a:lumMod val="75000"/>
                    <a:lumOff val="25000"/>
                  </a:schemeClr>
                </a:solidFill>
                <a:latin typeface="+mn-lt"/>
              </a:rPr>
              <a:t>="</a:t>
            </a:r>
            <a:r>
              <a:rPr lang="fr-FR" sz="1200" dirty="0">
                <a:solidFill>
                  <a:srgbClr val="FF6D43"/>
                </a:solidFill>
                <a:latin typeface="+mn-lt"/>
              </a:rPr>
              <a:t>24</a:t>
            </a:r>
            <a:r>
              <a:rPr lang="fr-FR" sz="1200" dirty="0">
                <a:solidFill>
                  <a:schemeClr val="tx1">
                    <a:lumMod val="75000"/>
                    <a:lumOff val="25000"/>
                  </a:schemeClr>
                </a:solidFill>
                <a:latin typeface="+mn-lt"/>
              </a:rPr>
              <a:t>"]&gt;</a:t>
            </a:r>
          </a:p>
          <a:p>
            <a:pPr>
              <a:spcAft>
                <a:spcPts val="267"/>
              </a:spcAft>
              <a:buNone/>
              <a:tabLst>
                <a:tab pos="11359867" algn="r"/>
              </a:tabLst>
              <a:defRPr/>
            </a:pPr>
            <a:endParaRPr lang="fr-FR" sz="1200" dirty="0">
              <a:solidFill>
                <a:schemeClr val="tx1">
                  <a:lumMod val="75000"/>
                  <a:lumOff val="25000"/>
                </a:schemeClr>
              </a:solidFill>
              <a:latin typeface="+mn-lt"/>
            </a:endParaRPr>
          </a:p>
          <a:p>
            <a:pPr>
              <a:spcAft>
                <a:spcPts val="267"/>
              </a:spcAft>
              <a:buNone/>
              <a:tabLst>
                <a:tab pos="11359867" algn="r"/>
              </a:tabLst>
              <a:defRPr/>
            </a:pPr>
            <a:r>
              <a:rPr lang="fr-FR" sz="1200" dirty="0">
                <a:solidFill>
                  <a:schemeClr val="tx1">
                    <a:lumMod val="75000"/>
                    <a:lumOff val="25000"/>
                  </a:schemeClr>
                </a:solidFill>
                <a:latin typeface="+mn-lt"/>
              </a:rPr>
              <a:t> &lt;</a:t>
            </a:r>
            <a:r>
              <a:rPr lang="fr-FR" sz="1200" dirty="0" err="1">
                <a:solidFill>
                  <a:schemeClr val="tx1">
                    <a:lumMod val="75000"/>
                    <a:lumOff val="25000"/>
                  </a:schemeClr>
                </a:solidFill>
                <a:latin typeface="+mn-lt"/>
              </a:rPr>
              <a:t>errd</a:t>
            </a:r>
            <a:r>
              <a:rPr lang="fr-FR" sz="1200" dirty="0">
                <a:solidFill>
                  <a:schemeClr val="tx1">
                    <a:lumMod val="75000"/>
                    <a:lumOff val="25000"/>
                  </a:schemeClr>
                </a:solidFill>
                <a:latin typeface="+mn-lt"/>
              </a:rPr>
              <a:t>&gt;</a:t>
            </a:r>
            <a:r>
              <a:rPr lang="fr-FR" sz="1200" dirty="0">
                <a:solidFill>
                  <a:srgbClr val="FF6D43"/>
                </a:solidFill>
                <a:latin typeface="+mn-lt"/>
              </a:rPr>
              <a:t> </a:t>
            </a: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errd</a:t>
            </a:r>
            <a:r>
              <a:rPr lang="fr-FR" sz="1200" dirty="0">
                <a:solidFill>
                  <a:schemeClr val="tx1">
                    <a:lumMod val="75000"/>
                    <a:lumOff val="25000"/>
                  </a:schemeClr>
                </a:solidFill>
                <a:latin typeface="+mn-lt"/>
              </a:rPr>
              <a:t>&gt; </a:t>
            </a:r>
          </a:p>
          <a:p>
            <a:pPr>
              <a:spcAft>
                <a:spcPts val="267"/>
              </a:spcAft>
              <a:buNone/>
              <a:tabLst>
                <a:tab pos="11359867" algn="r"/>
              </a:tabLst>
              <a:defRPr/>
            </a:pPr>
            <a:endParaRPr lang="fr-FR" sz="1200" b="1" dirty="0">
              <a:solidFill>
                <a:schemeClr val="accent1">
                  <a:lumMod val="60000"/>
                  <a:lumOff val="40000"/>
                </a:schemeClr>
              </a:solidFill>
              <a:latin typeface="+mn-lt"/>
            </a:endParaRPr>
          </a:p>
          <a:p>
            <a:pPr>
              <a:spcAft>
                <a:spcPts val="267"/>
              </a:spcAft>
              <a:buNone/>
              <a:tabLst>
                <a:tab pos="11359867" algn="r"/>
              </a:tabLst>
              <a:defRPr/>
            </a:pPr>
            <a:r>
              <a:rPr lang="fr-FR" sz="1200" dirty="0">
                <a:solidFill>
                  <a:schemeClr val="tx1">
                    <a:lumMod val="75000"/>
                    <a:lumOff val="25000"/>
                  </a:schemeClr>
                </a:solidFill>
                <a:latin typeface="+mn-lt"/>
              </a:rPr>
              <a:t> &lt;check&gt;</a:t>
            </a:r>
            <a:endParaRPr lang="fr-FR" sz="1200" dirty="0">
              <a:solidFill>
                <a:srgbClr val="FF6D43"/>
              </a:solidFill>
              <a:latin typeface="+mn-lt"/>
            </a:endParaRPr>
          </a:p>
          <a:p>
            <a:pPr lvl="1">
              <a:spcAft>
                <a:spcPts val="267"/>
              </a:spcAft>
              <a:buNone/>
              <a:tabLst>
                <a:tab pos="11359867" algn="r"/>
              </a:tabLst>
              <a:defRPr/>
            </a:pPr>
            <a:r>
              <a:rPr lang="fr-FR" sz="1000" dirty="0">
                <a:solidFill>
                  <a:schemeClr val="tx1">
                    <a:lumMod val="75000"/>
                    <a:lumOff val="25000"/>
                  </a:schemeClr>
                </a:solidFill>
                <a:latin typeface="+mn-lt"/>
              </a:rPr>
              <a:t>   &lt;</a:t>
            </a:r>
            <a:r>
              <a:rPr lang="fr-FR" sz="1000" dirty="0" err="1">
                <a:solidFill>
                  <a:schemeClr val="tx1">
                    <a:lumMod val="75000"/>
                    <a:lumOff val="25000"/>
                  </a:schemeClr>
                </a:solidFill>
                <a:latin typeface="+mn-lt"/>
              </a:rPr>
              <a:t>intf</a:t>
            </a:r>
            <a:r>
              <a:rPr lang="fr-FR" sz="1000" dirty="0">
                <a:solidFill>
                  <a:schemeClr val="tx1">
                    <a:lumMod val="75000"/>
                    <a:lumOff val="25000"/>
                  </a:schemeClr>
                </a:solidFill>
                <a:latin typeface="+mn-lt"/>
              </a:rPr>
              <a:t>&gt; &lt;/</a:t>
            </a:r>
            <a:r>
              <a:rPr lang="fr-FR" sz="1000" dirty="0" err="1">
                <a:solidFill>
                  <a:schemeClr val="tx1">
                    <a:lumMod val="75000"/>
                    <a:lumOff val="25000"/>
                  </a:schemeClr>
                </a:solidFill>
                <a:latin typeface="+mn-lt"/>
              </a:rPr>
              <a:t>intf</a:t>
            </a:r>
            <a:r>
              <a:rPr lang="fr-FR" sz="1000" dirty="0">
                <a:solidFill>
                  <a:schemeClr val="tx1">
                    <a:lumMod val="75000"/>
                    <a:lumOff val="25000"/>
                  </a:schemeClr>
                </a:solidFill>
                <a:latin typeface="+mn-lt"/>
              </a:rPr>
              <a:t>&gt;</a:t>
            </a:r>
          </a:p>
          <a:p>
            <a:pPr lvl="1">
              <a:spcAft>
                <a:spcPts val="267"/>
              </a:spcAft>
              <a:buNone/>
              <a:tabLst>
                <a:tab pos="11359867" algn="r"/>
              </a:tabLst>
              <a:defRPr/>
            </a:pPr>
            <a:r>
              <a:rPr lang="fr-FR" sz="1000" dirty="0">
                <a:solidFill>
                  <a:schemeClr val="tx1">
                    <a:lumMod val="75000"/>
                    <a:lumOff val="25000"/>
                  </a:schemeClr>
                </a:solidFill>
                <a:latin typeface="+mn-lt"/>
              </a:rPr>
              <a:t>   &lt;</a:t>
            </a:r>
            <a:r>
              <a:rPr lang="fr-FR" sz="1000" dirty="0" err="1">
                <a:solidFill>
                  <a:schemeClr val="tx1">
                    <a:lumMod val="75000"/>
                    <a:lumOff val="25000"/>
                  </a:schemeClr>
                </a:solidFill>
                <a:latin typeface="+mn-lt"/>
              </a:rPr>
              <a:t>ip</a:t>
            </a:r>
            <a:r>
              <a:rPr lang="fr-FR" sz="1000" dirty="0">
                <a:solidFill>
                  <a:schemeClr val="tx1">
                    <a:lumMod val="75000"/>
                    <a:lumOff val="25000"/>
                  </a:schemeClr>
                </a:solidFill>
                <a:latin typeface="+mn-lt"/>
              </a:rPr>
              <a:t>&gt; &lt;/</a:t>
            </a:r>
            <a:r>
              <a:rPr lang="fr-FR" sz="1000" dirty="0" err="1">
                <a:solidFill>
                  <a:schemeClr val="tx1">
                    <a:lumMod val="75000"/>
                    <a:lumOff val="25000"/>
                  </a:schemeClr>
                </a:solidFill>
                <a:latin typeface="+mn-lt"/>
              </a:rPr>
              <a:t>ip</a:t>
            </a:r>
            <a:r>
              <a:rPr lang="fr-FR" sz="1000" dirty="0">
                <a:solidFill>
                  <a:schemeClr val="tx1">
                    <a:lumMod val="75000"/>
                    <a:lumOff val="25000"/>
                  </a:schemeClr>
                </a:solidFill>
                <a:latin typeface="+mn-lt"/>
              </a:rPr>
              <a:t>&gt;</a:t>
            </a:r>
          </a:p>
          <a:p>
            <a:pPr lvl="1">
              <a:spcAft>
                <a:spcPts val="267"/>
              </a:spcAft>
              <a:buNone/>
              <a:tabLst>
                <a:tab pos="11359867" algn="r"/>
              </a:tabLst>
              <a:defRPr/>
            </a:pPr>
            <a:r>
              <a:rPr lang="fr-FR" sz="1000" dirty="0">
                <a:solidFill>
                  <a:schemeClr val="tx1">
                    <a:lumMod val="75000"/>
                    <a:lumOff val="25000"/>
                  </a:schemeClr>
                </a:solidFill>
                <a:latin typeface="+mn-lt"/>
              </a:rPr>
              <a:t>   &lt;</a:t>
            </a:r>
            <a:r>
              <a:rPr lang="fr-FR" sz="1000" dirty="0" err="1">
                <a:solidFill>
                  <a:schemeClr val="tx1">
                    <a:lumMod val="75000"/>
                    <a:lumOff val="25000"/>
                  </a:schemeClr>
                </a:solidFill>
                <a:latin typeface="+mn-lt"/>
              </a:rPr>
              <a:t>tcp</a:t>
            </a:r>
            <a:r>
              <a:rPr lang="fr-FR" sz="1000" dirty="0">
                <a:solidFill>
                  <a:schemeClr val="tx1">
                    <a:lumMod val="75000"/>
                    <a:lumOff val="25000"/>
                  </a:schemeClr>
                </a:solidFill>
                <a:latin typeface="+mn-lt"/>
              </a:rPr>
              <a:t>&gt; &lt;/</a:t>
            </a:r>
            <a:r>
              <a:rPr lang="fr-FR" sz="1000" dirty="0" err="1">
                <a:solidFill>
                  <a:schemeClr val="tx1">
                    <a:lumMod val="75000"/>
                    <a:lumOff val="25000"/>
                  </a:schemeClr>
                </a:solidFill>
                <a:latin typeface="+mn-lt"/>
              </a:rPr>
              <a:t>tcp</a:t>
            </a:r>
            <a:r>
              <a:rPr lang="fr-FR" sz="1000" dirty="0">
                <a:solidFill>
                  <a:schemeClr val="tx1">
                    <a:lumMod val="75000"/>
                    <a:lumOff val="25000"/>
                  </a:schemeClr>
                </a:solidFill>
                <a:latin typeface="+mn-lt"/>
              </a:rPr>
              <a:t>&gt;            </a:t>
            </a:r>
          </a:p>
          <a:p>
            <a:pPr lvl="1">
              <a:spcAft>
                <a:spcPts val="267"/>
              </a:spcAft>
              <a:buNone/>
              <a:tabLst>
                <a:tab pos="11359867" algn="r"/>
              </a:tabLst>
              <a:defRPr/>
            </a:pPr>
            <a:r>
              <a:rPr lang="fr-FR" sz="1000" dirty="0">
                <a:solidFill>
                  <a:schemeClr val="tx1">
                    <a:lumMod val="75000"/>
                    <a:lumOff val="25000"/>
                  </a:schemeClr>
                </a:solidFill>
                <a:latin typeface="+mn-lt"/>
              </a:rPr>
              <a:t>   &lt;ping&gt; &lt;/ping&gt;</a:t>
            </a:r>
          </a:p>
          <a:p>
            <a:pPr lvl="1">
              <a:spcAft>
                <a:spcPts val="267"/>
              </a:spcAft>
              <a:buNone/>
              <a:tabLst>
                <a:tab pos="11359867" algn="r"/>
              </a:tabLst>
              <a:defRPr/>
            </a:pPr>
            <a:r>
              <a:rPr lang="fr-FR" sz="1000" dirty="0">
                <a:solidFill>
                  <a:schemeClr val="tx1">
                    <a:lumMod val="75000"/>
                    <a:lumOff val="25000"/>
                  </a:schemeClr>
                </a:solidFill>
                <a:latin typeface="+mn-lt"/>
              </a:rPr>
              <a:t>   &lt;module&gt; &lt;/module&gt;</a:t>
            </a:r>
          </a:p>
          <a:p>
            <a:pPr lvl="1">
              <a:spcAft>
                <a:spcPts val="267"/>
              </a:spcAft>
              <a:buNone/>
              <a:tabLst>
                <a:tab pos="11359867" algn="r"/>
              </a:tabLst>
              <a:defRPr/>
            </a:pPr>
            <a:r>
              <a:rPr lang="fr-FR" sz="1000" dirty="0">
                <a:solidFill>
                  <a:schemeClr val="tx1">
                    <a:lumMod val="75000"/>
                    <a:lumOff val="25000"/>
                  </a:schemeClr>
                </a:solidFill>
                <a:latin typeface="+mn-lt"/>
              </a:rPr>
              <a:t>   &lt;</a:t>
            </a:r>
            <a:r>
              <a:rPr lang="fr-FR" sz="1000" dirty="0" err="1">
                <a:solidFill>
                  <a:schemeClr val="tx1">
                    <a:lumMod val="75000"/>
                    <a:lumOff val="25000"/>
                  </a:schemeClr>
                </a:solidFill>
                <a:latin typeface="+mn-lt"/>
              </a:rPr>
              <a:t>splitbrain</a:t>
            </a:r>
            <a:r>
              <a:rPr lang="fr-FR" sz="1000" dirty="0">
                <a:solidFill>
                  <a:schemeClr val="tx1">
                    <a:lumMod val="75000"/>
                    <a:lumOff val="25000"/>
                  </a:schemeClr>
                </a:solidFill>
                <a:latin typeface="+mn-lt"/>
              </a:rPr>
              <a:t>&gt; &lt;/</a:t>
            </a:r>
            <a:r>
              <a:rPr lang="fr-FR" sz="1000" dirty="0" err="1">
                <a:solidFill>
                  <a:schemeClr val="tx1">
                    <a:lumMod val="75000"/>
                    <a:lumOff val="25000"/>
                  </a:schemeClr>
                </a:solidFill>
                <a:latin typeface="+mn-lt"/>
              </a:rPr>
              <a:t>splitbrain</a:t>
            </a:r>
            <a:r>
              <a:rPr lang="fr-FR" sz="1000" dirty="0">
                <a:solidFill>
                  <a:schemeClr val="tx1">
                    <a:lumMod val="75000"/>
                    <a:lumOff val="25000"/>
                  </a:schemeClr>
                </a:solidFill>
                <a:latin typeface="+mn-lt"/>
              </a:rPr>
              <a:t>&gt;</a:t>
            </a:r>
          </a:p>
          <a:p>
            <a:pPr lvl="1">
              <a:spcAft>
                <a:spcPts val="267"/>
              </a:spcAft>
              <a:buNone/>
              <a:tabLst>
                <a:tab pos="11359867" algn="r"/>
              </a:tabLst>
              <a:defRPr/>
            </a:pPr>
            <a:r>
              <a:rPr lang="fr-FR" sz="1000" dirty="0">
                <a:solidFill>
                  <a:schemeClr val="tx1">
                    <a:lumMod val="75000"/>
                    <a:lumOff val="25000"/>
                  </a:schemeClr>
                </a:solidFill>
                <a:latin typeface="+mn-lt"/>
              </a:rPr>
              <a:t>   &lt;custom&gt; &lt;/custom&gt;</a:t>
            </a:r>
          </a:p>
          <a:p>
            <a:pPr>
              <a:spcAft>
                <a:spcPts val="267"/>
              </a:spcAft>
              <a:buNone/>
              <a:tabLst>
                <a:tab pos="11359867" algn="r"/>
              </a:tabLst>
              <a:defRPr/>
            </a:pPr>
            <a:r>
              <a:rPr lang="fr-FR" sz="1200" dirty="0">
                <a:solidFill>
                  <a:schemeClr val="tx1">
                    <a:lumMod val="75000"/>
                    <a:lumOff val="25000"/>
                  </a:schemeClr>
                </a:solidFill>
                <a:latin typeface="+mn-lt"/>
              </a:rPr>
              <a:t> &lt;/check&gt;</a:t>
            </a:r>
          </a:p>
          <a:p>
            <a:pPr>
              <a:spcAft>
                <a:spcPts val="267"/>
              </a:spcAft>
              <a:buNone/>
              <a:tabLst>
                <a:tab pos="11359867" algn="r"/>
              </a:tabLst>
              <a:defRPr/>
            </a:pPr>
            <a:endParaRPr lang="fr-FR" sz="1200" b="1" dirty="0">
              <a:solidFill>
                <a:schemeClr val="tx1">
                  <a:lumMod val="75000"/>
                  <a:lumOff val="25000"/>
                </a:schemeClr>
              </a:solidFill>
              <a:latin typeface="+mn-lt"/>
            </a:endParaRPr>
          </a:p>
        </p:txBody>
      </p:sp>
      <p:sp>
        <p:nvSpPr>
          <p:cNvPr id="2" name="Légende : encadrée 1">
            <a:extLst>
              <a:ext uri="{FF2B5EF4-FFF2-40B4-BE49-F238E27FC236}">
                <a16:creationId xmlns:a16="http://schemas.microsoft.com/office/drawing/2014/main" id="{2397942B-078E-3B9F-DBCB-E335CBBD5733}"/>
              </a:ext>
            </a:extLst>
          </p:cNvPr>
          <p:cNvSpPr/>
          <p:nvPr/>
        </p:nvSpPr>
        <p:spPr>
          <a:xfrm>
            <a:off x="763557" y="2909325"/>
            <a:ext cx="3346253" cy="695134"/>
          </a:xfrm>
          <a:prstGeom prst="borderCallout1">
            <a:avLst>
              <a:gd name="adj1" fmla="val 18437"/>
              <a:gd name="adj2" fmla="val 102506"/>
              <a:gd name="adj3" fmla="val -37574"/>
              <a:gd name="adj4" fmla="val 13688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accent1"/>
                </a:solidFill>
              </a:rPr>
              <a:t>A single section for </a:t>
            </a:r>
            <a:br>
              <a:rPr lang="en-US" sz="1200" dirty="0">
                <a:solidFill>
                  <a:schemeClr val="accent1"/>
                </a:solidFill>
              </a:rPr>
            </a:br>
            <a:r>
              <a:rPr lang="en-US" sz="1200" dirty="0">
                <a:solidFill>
                  <a:schemeClr val="accent1"/>
                </a:solidFill>
              </a:rPr>
              <a:t>&lt;</a:t>
            </a:r>
            <a:r>
              <a:rPr lang="en-US" sz="1200" dirty="0" err="1">
                <a:solidFill>
                  <a:schemeClr val="accent1"/>
                </a:solidFill>
              </a:rPr>
              <a:t>errd</a:t>
            </a:r>
            <a:r>
              <a:rPr lang="en-US" sz="1200" dirty="0">
                <a:solidFill>
                  <a:schemeClr val="accent1"/>
                </a:solidFill>
              </a:rPr>
              <a:t>&gt; … &lt;/</a:t>
            </a:r>
            <a:r>
              <a:rPr lang="en-US" sz="1200" dirty="0" err="1">
                <a:solidFill>
                  <a:schemeClr val="accent1"/>
                </a:solidFill>
              </a:rPr>
              <a:t>errd</a:t>
            </a:r>
            <a:r>
              <a:rPr lang="en-US" sz="1200" dirty="0">
                <a:solidFill>
                  <a:schemeClr val="accent1"/>
                </a:solidFill>
              </a:rPr>
              <a:t>&gt;</a:t>
            </a:r>
          </a:p>
        </p:txBody>
      </p:sp>
      <p:sp>
        <p:nvSpPr>
          <p:cNvPr id="3" name="Légende : encadrée 2">
            <a:extLst>
              <a:ext uri="{FF2B5EF4-FFF2-40B4-BE49-F238E27FC236}">
                <a16:creationId xmlns:a16="http://schemas.microsoft.com/office/drawing/2014/main" id="{D7DCD626-BAFF-CF98-C015-A4AB5A179F4A}"/>
              </a:ext>
            </a:extLst>
          </p:cNvPr>
          <p:cNvSpPr/>
          <p:nvPr/>
        </p:nvSpPr>
        <p:spPr>
          <a:xfrm>
            <a:off x="753798" y="3866029"/>
            <a:ext cx="3356012" cy="684377"/>
          </a:xfrm>
          <a:prstGeom prst="borderCallout1">
            <a:avLst>
              <a:gd name="adj1" fmla="val 16598"/>
              <a:gd name="adj2" fmla="val 102243"/>
              <a:gd name="adj3" fmla="val -4350"/>
              <a:gd name="adj4" fmla="val 13484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accent1"/>
                </a:solidFill>
              </a:rPr>
              <a:t>Another section for all other checkers</a:t>
            </a:r>
            <a:endParaRPr lang="fr-FR" sz="1200" dirty="0">
              <a:solidFill>
                <a:schemeClr val="accent1"/>
              </a:solidFill>
              <a:latin typeface="Courier New" pitchFamily="49" charset="0"/>
              <a:cs typeface="Courier New" pitchFamily="49" charset="0"/>
            </a:endParaRPr>
          </a:p>
        </p:txBody>
      </p:sp>
      <p:sp>
        <p:nvSpPr>
          <p:cNvPr id="7" name="Accolade ouvrante 6">
            <a:extLst>
              <a:ext uri="{FF2B5EF4-FFF2-40B4-BE49-F238E27FC236}">
                <a16:creationId xmlns:a16="http://schemas.microsoft.com/office/drawing/2014/main" id="{A0873D7D-DA3B-BA69-3CE2-C18AAC2F07EA}"/>
              </a:ext>
            </a:extLst>
          </p:cNvPr>
          <p:cNvSpPr/>
          <p:nvPr/>
        </p:nvSpPr>
        <p:spPr>
          <a:xfrm>
            <a:off x="5405510" y="2465326"/>
            <a:ext cx="195307" cy="309167"/>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8" name="Accolade ouvrante 7">
            <a:extLst>
              <a:ext uri="{FF2B5EF4-FFF2-40B4-BE49-F238E27FC236}">
                <a16:creationId xmlns:a16="http://schemas.microsoft.com/office/drawing/2014/main" id="{D2EF4A97-0291-3B5A-F9D6-5D9E1E898683}"/>
              </a:ext>
            </a:extLst>
          </p:cNvPr>
          <p:cNvSpPr/>
          <p:nvPr/>
        </p:nvSpPr>
        <p:spPr>
          <a:xfrm>
            <a:off x="5387758" y="2965080"/>
            <a:ext cx="213065" cy="1788182"/>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0" name="Accolade ouvrante 9">
            <a:extLst>
              <a:ext uri="{FF2B5EF4-FFF2-40B4-BE49-F238E27FC236}">
                <a16:creationId xmlns:a16="http://schemas.microsoft.com/office/drawing/2014/main" id="{3F3F5AD3-E8A4-A847-F0CA-6A9830BC195F}"/>
              </a:ext>
            </a:extLst>
          </p:cNvPr>
          <p:cNvSpPr/>
          <p:nvPr/>
        </p:nvSpPr>
        <p:spPr>
          <a:xfrm>
            <a:off x="5405510" y="2072935"/>
            <a:ext cx="195309" cy="194834"/>
          </a:xfrm>
          <a:prstGeom prst="lef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Légende : encadrée 4">
            <a:extLst>
              <a:ext uri="{FF2B5EF4-FFF2-40B4-BE49-F238E27FC236}">
                <a16:creationId xmlns:a16="http://schemas.microsoft.com/office/drawing/2014/main" id="{2883130C-451D-82AA-C293-1DFCD93FC494}"/>
              </a:ext>
            </a:extLst>
          </p:cNvPr>
          <p:cNvSpPr/>
          <p:nvPr/>
        </p:nvSpPr>
        <p:spPr>
          <a:xfrm>
            <a:off x="753798" y="1956107"/>
            <a:ext cx="3346253" cy="818386"/>
          </a:xfrm>
          <a:prstGeom prst="borderCallout1">
            <a:avLst>
              <a:gd name="adj1" fmla="val 52919"/>
              <a:gd name="adj2" fmla="val 103037"/>
              <a:gd name="adj3" fmla="val 33484"/>
              <a:gd name="adj4" fmla="val 13739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accent1"/>
                </a:solidFill>
              </a:rPr>
              <a:t>A maximum of 3 local error detections within 24 hours before stopping the module</a:t>
            </a:r>
          </a:p>
        </p:txBody>
      </p:sp>
      <p:pic>
        <p:nvPicPr>
          <p:cNvPr id="6" name="checkers-5">
            <a:hlinkClick r:id="" action="ppaction://media"/>
            <a:extLst>
              <a:ext uri="{FF2B5EF4-FFF2-40B4-BE49-F238E27FC236}">
                <a16:creationId xmlns:a16="http://schemas.microsoft.com/office/drawing/2014/main" id="{1099585F-B9DD-92DC-8283-755DCB6069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2742" y="6370637"/>
            <a:ext cx="487363" cy="487363"/>
          </a:xfrm>
          <a:prstGeom prst="rect">
            <a:avLst/>
          </a:prstGeom>
        </p:spPr>
      </p:pic>
    </p:spTree>
    <p:extLst>
      <p:ext uri="{BB962C8B-B14F-4D97-AF65-F5344CB8AC3E}">
        <p14:creationId xmlns:p14="http://schemas.microsoft.com/office/powerpoint/2010/main" val="3213676958"/>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22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a:extLst>
              <a:ext uri="{FF2B5EF4-FFF2-40B4-BE49-F238E27FC236}">
                <a16:creationId xmlns:a16="http://schemas.microsoft.com/office/drawing/2014/main" id="{6009F106-D6BB-46C4-A6B4-E5F74371AA27}"/>
              </a:ext>
            </a:extLst>
          </p:cNvPr>
          <p:cNvSpPr>
            <a:spLocks noGrp="1"/>
          </p:cNvSpPr>
          <p:nvPr>
            <p:ph type="body" sz="quarter" idx="13"/>
          </p:nvPr>
        </p:nvSpPr>
        <p:spPr/>
        <p:txBody>
          <a:bodyPr/>
          <a:lstStyle/>
          <a:p>
            <a:pPr marL="0" indent="0">
              <a:lnSpc>
                <a:spcPct val="150000"/>
              </a:lnSpc>
              <a:buNone/>
            </a:pPr>
            <a:r>
              <a:rPr lang="en-US" sz="1400" dirty="0"/>
              <a:t>Built-in checker</a:t>
            </a:r>
          </a:p>
          <a:p>
            <a:pPr>
              <a:lnSpc>
                <a:spcPct val="150000"/>
              </a:lnSpc>
              <a:buFont typeface="Courier New" panose="02070309020205020404" pitchFamily="49" charset="0"/>
              <a:buChar char="o"/>
            </a:pPr>
            <a:r>
              <a:rPr lang="en-US" sz="1200" dirty="0"/>
              <a:t>Heartbeat loss/recovery</a:t>
            </a:r>
          </a:p>
          <a:p>
            <a:pPr>
              <a:lnSpc>
                <a:spcPct val="150000"/>
              </a:lnSpc>
              <a:buFont typeface="Courier New" panose="02070309020205020404" pitchFamily="49" charset="0"/>
              <a:buChar char="o"/>
            </a:pPr>
            <a:r>
              <a:rPr lang="en-US" sz="1200" dirty="0"/>
              <a:t>Replication flow loss/recovery</a:t>
            </a:r>
          </a:p>
          <a:p>
            <a:pPr>
              <a:lnSpc>
                <a:spcPct val="150000"/>
              </a:lnSpc>
              <a:buFont typeface="Courier New" panose="02070309020205020404" pitchFamily="49" charset="0"/>
              <a:buChar char="o"/>
            </a:pPr>
            <a:r>
              <a:rPr lang="en-US" sz="1200" dirty="0"/>
              <a:t>Actions are executed by the component, or the failover machine with predefined failover rules</a:t>
            </a:r>
          </a:p>
        </p:txBody>
      </p:sp>
      <p:sp>
        <p:nvSpPr>
          <p:cNvPr id="7" name="Espace réservé du texte 6">
            <a:extLst>
              <a:ext uri="{FF2B5EF4-FFF2-40B4-BE49-F238E27FC236}">
                <a16:creationId xmlns:a16="http://schemas.microsoft.com/office/drawing/2014/main" id="{DE07A304-4647-453B-A6B7-82535CEFBBDD}"/>
              </a:ext>
            </a:extLst>
          </p:cNvPr>
          <p:cNvSpPr>
            <a:spLocks noGrp="1"/>
          </p:cNvSpPr>
          <p:nvPr>
            <p:ph type="body" sz="quarter" idx="26"/>
          </p:nvPr>
        </p:nvSpPr>
        <p:spPr/>
        <p:txBody>
          <a:bodyPr/>
          <a:lstStyle/>
          <a:p>
            <a:pPr marL="0" indent="0">
              <a:lnSpc>
                <a:spcPct val="150000"/>
              </a:lnSpc>
              <a:buNone/>
            </a:pPr>
            <a:r>
              <a:rPr lang="en-GB" sz="1400" dirty="0"/>
              <a:t>Configurable checkers</a:t>
            </a:r>
          </a:p>
          <a:p>
            <a:pPr>
              <a:lnSpc>
                <a:spcPct val="150000"/>
              </a:lnSpc>
              <a:buFont typeface="Courier New" panose="02070309020205020404" pitchFamily="49" charset="0"/>
              <a:buChar char="o"/>
            </a:pPr>
            <a:r>
              <a:rPr lang="fr-FR" sz="1200" dirty="0"/>
              <a:t>&lt;</a:t>
            </a:r>
            <a:r>
              <a:rPr lang="fr-FR" sz="1200" dirty="0" err="1"/>
              <a:t>intf</a:t>
            </a:r>
            <a:r>
              <a:rPr lang="fr-FR" sz="1200" dirty="0"/>
              <a:t>&gt;, &lt;</a:t>
            </a:r>
            <a:r>
              <a:rPr lang="fr-FR" sz="1200" dirty="0" err="1"/>
              <a:t>ip</a:t>
            </a:r>
            <a:r>
              <a:rPr lang="fr-FR" sz="1200" dirty="0"/>
              <a:t>&gt;, &lt;ping&gt;, &lt;</a:t>
            </a:r>
            <a:r>
              <a:rPr lang="fr-FR" sz="1200" dirty="0" err="1"/>
              <a:t>tcp</a:t>
            </a:r>
            <a:r>
              <a:rPr lang="fr-FR" sz="1200" dirty="0"/>
              <a:t>&gt;, &lt;module&gt;, &lt;</a:t>
            </a:r>
            <a:r>
              <a:rPr lang="fr-FR" sz="1200" dirty="0" err="1"/>
              <a:t>splitbrain</a:t>
            </a:r>
            <a:r>
              <a:rPr lang="fr-FR" sz="1200" dirty="0"/>
              <a:t>&gt;, &lt;custom&gt;</a:t>
            </a:r>
          </a:p>
          <a:p>
            <a:pPr>
              <a:lnSpc>
                <a:spcPct val="150000"/>
              </a:lnSpc>
              <a:buFont typeface="Courier New" panose="02070309020205020404" pitchFamily="49" charset="0"/>
              <a:buChar char="o"/>
            </a:pPr>
            <a:r>
              <a:rPr lang="en-GB" sz="1200" dirty="0"/>
              <a:t>Actions are executed by the failover machine according failover rules</a:t>
            </a:r>
          </a:p>
        </p:txBody>
      </p:sp>
      <p:sp>
        <p:nvSpPr>
          <p:cNvPr id="8" name="Espace réservé du texte 7">
            <a:extLst>
              <a:ext uri="{FF2B5EF4-FFF2-40B4-BE49-F238E27FC236}">
                <a16:creationId xmlns:a16="http://schemas.microsoft.com/office/drawing/2014/main" id="{6EFC93B7-50E0-4B1C-9F7B-CD82E37ACFB0}"/>
              </a:ext>
            </a:extLst>
          </p:cNvPr>
          <p:cNvSpPr>
            <a:spLocks noGrp="1"/>
          </p:cNvSpPr>
          <p:nvPr>
            <p:ph type="body" sz="quarter" idx="32"/>
          </p:nvPr>
        </p:nvSpPr>
        <p:spPr/>
        <p:txBody>
          <a:bodyPr/>
          <a:lstStyle/>
          <a:p>
            <a:pPr marL="0" indent="0">
              <a:lnSpc>
                <a:spcPct val="150000"/>
              </a:lnSpc>
              <a:buNone/>
            </a:pPr>
            <a:r>
              <a:rPr lang="en-GB" sz="1400" dirty="0"/>
              <a:t>Configurable checker</a:t>
            </a:r>
          </a:p>
          <a:p>
            <a:pPr>
              <a:lnSpc>
                <a:spcPct val="150000"/>
              </a:lnSpc>
              <a:buFont typeface="Courier New" panose="02070309020205020404" pitchFamily="49" charset="0"/>
              <a:buChar char="o"/>
            </a:pPr>
            <a:r>
              <a:rPr lang="fr-FR" sz="1200" dirty="0"/>
              <a:t>Process and service monitoring</a:t>
            </a:r>
          </a:p>
          <a:p>
            <a:pPr>
              <a:lnSpc>
                <a:spcPct val="150000"/>
              </a:lnSpc>
              <a:buFont typeface="Courier New" panose="02070309020205020404" pitchFamily="49" charset="0"/>
              <a:buChar char="o"/>
            </a:pPr>
            <a:r>
              <a:rPr lang="en-GB" sz="1200" dirty="0"/>
              <a:t>Actions are executed by </a:t>
            </a:r>
            <a:r>
              <a:rPr lang="en-GB" sz="1200" dirty="0" err="1"/>
              <a:t>errd</a:t>
            </a:r>
            <a:endParaRPr lang="fr-FR" sz="1200" dirty="0"/>
          </a:p>
        </p:txBody>
      </p:sp>
      <p:sp>
        <p:nvSpPr>
          <p:cNvPr id="9" name="Espace réservé du texte 8">
            <a:extLst>
              <a:ext uri="{FF2B5EF4-FFF2-40B4-BE49-F238E27FC236}">
                <a16:creationId xmlns:a16="http://schemas.microsoft.com/office/drawing/2014/main" id="{252F2886-656B-428A-A333-FCC394733813}"/>
              </a:ext>
            </a:extLst>
          </p:cNvPr>
          <p:cNvSpPr>
            <a:spLocks noGrp="1"/>
          </p:cNvSpPr>
          <p:nvPr>
            <p:ph type="body" sz="quarter" idx="33"/>
          </p:nvPr>
        </p:nvSpPr>
        <p:spPr/>
        <p:txBody>
          <a:bodyPr/>
          <a:lstStyle/>
          <a:p>
            <a:pPr marL="0" indent="0">
              <a:lnSpc>
                <a:spcPct val="150000"/>
              </a:lnSpc>
              <a:buNone/>
            </a:pPr>
            <a:r>
              <a:rPr lang="en-GB" sz="1400" dirty="0"/>
              <a:t>Failover rules to define actions</a:t>
            </a:r>
          </a:p>
          <a:p>
            <a:pPr>
              <a:lnSpc>
                <a:spcPct val="150000"/>
              </a:lnSpc>
              <a:buFont typeface="Courier New" panose="02070309020205020404" pitchFamily="49" charset="0"/>
              <a:buChar char="o"/>
            </a:pPr>
            <a:r>
              <a:rPr lang="en-US" sz="1200" dirty="0"/>
              <a:t>Actions executed by the failover machine based on the state of resources</a:t>
            </a:r>
            <a:endParaRPr lang="en-GB" sz="1200" dirty="0"/>
          </a:p>
        </p:txBody>
      </p:sp>
      <p:sp>
        <p:nvSpPr>
          <p:cNvPr id="10" name="Espace réservé du texte 9">
            <a:extLst>
              <a:ext uri="{FF2B5EF4-FFF2-40B4-BE49-F238E27FC236}">
                <a16:creationId xmlns:a16="http://schemas.microsoft.com/office/drawing/2014/main" id="{40A8E772-FA50-4C45-9EF5-0B086FDC7C34}"/>
              </a:ext>
            </a:extLst>
          </p:cNvPr>
          <p:cNvSpPr>
            <a:spLocks noGrp="1"/>
          </p:cNvSpPr>
          <p:nvPr>
            <p:ph type="body" sz="quarter" idx="35"/>
          </p:nvPr>
        </p:nvSpPr>
        <p:spPr>
          <a:xfrm>
            <a:off x="702184" y="1633842"/>
            <a:ext cx="689291" cy="748923"/>
          </a:xfrm>
        </p:spPr>
        <p:txBody>
          <a:bodyPr/>
          <a:lstStyle/>
          <a:p>
            <a:r>
              <a:rPr lang="fr-FR" sz="1400" dirty="0"/>
              <a:t>&lt;</a:t>
            </a:r>
            <a:r>
              <a:rPr lang="fr-FR" sz="1400" dirty="0" err="1"/>
              <a:t>heart</a:t>
            </a:r>
            <a:r>
              <a:rPr lang="fr-FR" sz="1400" dirty="0"/>
              <a:t>&gt;</a:t>
            </a:r>
          </a:p>
          <a:p>
            <a:r>
              <a:rPr lang="fr-FR" sz="1400" dirty="0"/>
              <a:t>&lt;</a:t>
            </a:r>
            <a:r>
              <a:rPr lang="fr-FR" sz="1400" dirty="0" err="1"/>
              <a:t>farm</a:t>
            </a:r>
            <a:r>
              <a:rPr lang="fr-FR" sz="1400" dirty="0"/>
              <a:t>&gt;</a:t>
            </a:r>
          </a:p>
          <a:p>
            <a:r>
              <a:rPr lang="fr-FR" sz="1400" dirty="0"/>
              <a:t>&lt;</a:t>
            </a:r>
            <a:r>
              <a:rPr lang="fr-FR" sz="1400" dirty="0" err="1"/>
              <a:t>rfs</a:t>
            </a:r>
            <a:r>
              <a:rPr lang="fr-FR" sz="1400" dirty="0"/>
              <a:t>&gt;</a:t>
            </a:r>
          </a:p>
        </p:txBody>
      </p:sp>
      <p:sp>
        <p:nvSpPr>
          <p:cNvPr id="11" name="Espace réservé du texte 10">
            <a:extLst>
              <a:ext uri="{FF2B5EF4-FFF2-40B4-BE49-F238E27FC236}">
                <a16:creationId xmlns:a16="http://schemas.microsoft.com/office/drawing/2014/main" id="{9DD67B06-E7DC-49D5-A838-B5F0C13EB76B}"/>
              </a:ext>
            </a:extLst>
          </p:cNvPr>
          <p:cNvSpPr>
            <a:spLocks noGrp="1"/>
          </p:cNvSpPr>
          <p:nvPr>
            <p:ph type="body" sz="quarter" idx="36"/>
          </p:nvPr>
        </p:nvSpPr>
        <p:spPr>
          <a:xfrm>
            <a:off x="761491" y="4297502"/>
            <a:ext cx="583494" cy="215444"/>
          </a:xfrm>
        </p:spPr>
        <p:txBody>
          <a:bodyPr/>
          <a:lstStyle/>
          <a:p>
            <a:r>
              <a:rPr lang="fr-FR" sz="1400" dirty="0"/>
              <a:t>&lt;</a:t>
            </a:r>
            <a:r>
              <a:rPr lang="fr-FR" sz="1400" dirty="0" err="1"/>
              <a:t>errd</a:t>
            </a:r>
            <a:r>
              <a:rPr lang="fr-FR" sz="1400" dirty="0"/>
              <a:t>&gt;</a:t>
            </a:r>
          </a:p>
        </p:txBody>
      </p:sp>
      <p:sp>
        <p:nvSpPr>
          <p:cNvPr id="12" name="Espace réservé du texte 11">
            <a:extLst>
              <a:ext uri="{FF2B5EF4-FFF2-40B4-BE49-F238E27FC236}">
                <a16:creationId xmlns:a16="http://schemas.microsoft.com/office/drawing/2014/main" id="{DA48D581-3341-4FBF-8CC3-121A83FFC22D}"/>
              </a:ext>
            </a:extLst>
          </p:cNvPr>
          <p:cNvSpPr>
            <a:spLocks noGrp="1"/>
          </p:cNvSpPr>
          <p:nvPr>
            <p:ph type="body" sz="quarter" idx="37"/>
          </p:nvPr>
        </p:nvSpPr>
        <p:spPr>
          <a:xfrm>
            <a:off x="6442703" y="1828641"/>
            <a:ext cx="750206" cy="215444"/>
          </a:xfrm>
        </p:spPr>
        <p:txBody>
          <a:bodyPr/>
          <a:lstStyle/>
          <a:p>
            <a:r>
              <a:rPr lang="en-GB" sz="1400" dirty="0"/>
              <a:t>&lt;check&gt;</a:t>
            </a:r>
          </a:p>
        </p:txBody>
      </p:sp>
      <p:sp>
        <p:nvSpPr>
          <p:cNvPr id="13" name="Espace réservé du texte 12">
            <a:extLst>
              <a:ext uri="{FF2B5EF4-FFF2-40B4-BE49-F238E27FC236}">
                <a16:creationId xmlns:a16="http://schemas.microsoft.com/office/drawing/2014/main" id="{8045CBC6-F158-411F-90D3-6E3B59EDD1D1}"/>
              </a:ext>
            </a:extLst>
          </p:cNvPr>
          <p:cNvSpPr>
            <a:spLocks noGrp="1"/>
          </p:cNvSpPr>
          <p:nvPr>
            <p:ph type="body" sz="quarter" idx="38"/>
          </p:nvPr>
        </p:nvSpPr>
        <p:spPr>
          <a:xfrm>
            <a:off x="6374576" y="4297502"/>
            <a:ext cx="886461" cy="215444"/>
          </a:xfrm>
        </p:spPr>
        <p:txBody>
          <a:bodyPr/>
          <a:lstStyle/>
          <a:p>
            <a:r>
              <a:rPr lang="en-GB" sz="1400" dirty="0"/>
              <a:t>&lt;failover&gt;</a:t>
            </a:r>
          </a:p>
        </p:txBody>
      </p:sp>
      <p:sp>
        <p:nvSpPr>
          <p:cNvPr id="4" name="Titre 3">
            <a:extLst>
              <a:ext uri="{FF2B5EF4-FFF2-40B4-BE49-F238E27FC236}">
                <a16:creationId xmlns:a16="http://schemas.microsoft.com/office/drawing/2014/main" id="{22BD6A9D-285D-4177-8062-F0B3A71525AF}"/>
              </a:ext>
            </a:extLst>
          </p:cNvPr>
          <p:cNvSpPr>
            <a:spLocks noGrp="1"/>
          </p:cNvSpPr>
          <p:nvPr>
            <p:ph type="title"/>
          </p:nvPr>
        </p:nvSpPr>
        <p:spPr/>
        <p:txBody>
          <a:bodyPr/>
          <a:lstStyle/>
          <a:p>
            <a:r>
              <a:rPr lang="fr-FR" dirty="0" err="1"/>
              <a:t>Summary</a:t>
            </a:r>
            <a:endParaRPr lang="en-GB" dirty="0"/>
          </a:p>
        </p:txBody>
      </p:sp>
      <p:sp>
        <p:nvSpPr>
          <p:cNvPr id="5" name="Espace réservé du texte 4">
            <a:extLst>
              <a:ext uri="{FF2B5EF4-FFF2-40B4-BE49-F238E27FC236}">
                <a16:creationId xmlns:a16="http://schemas.microsoft.com/office/drawing/2014/main" id="{E879B6F1-4C21-4A5C-9D37-EE2CB52A914F}"/>
              </a:ext>
            </a:extLst>
          </p:cNvPr>
          <p:cNvSpPr>
            <a:spLocks noGrp="1"/>
          </p:cNvSpPr>
          <p:nvPr>
            <p:ph type="body" sz="quarter" idx="10"/>
          </p:nvPr>
        </p:nvSpPr>
        <p:spPr/>
        <p:txBody>
          <a:bodyPr/>
          <a:lstStyle/>
          <a:p>
            <a:endParaRPr lang="en-GB" dirty="0"/>
          </a:p>
        </p:txBody>
      </p:sp>
      <p:pic>
        <p:nvPicPr>
          <p:cNvPr id="3" name="checkers-6">
            <a:hlinkClick r:id="" action="ppaction://media"/>
            <a:extLst>
              <a:ext uri="{FF2B5EF4-FFF2-40B4-BE49-F238E27FC236}">
                <a16:creationId xmlns:a16="http://schemas.microsoft.com/office/drawing/2014/main" id="{C0350B93-7964-DF21-C03E-C159516681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0424" y="6370637"/>
            <a:ext cx="487363" cy="487363"/>
          </a:xfrm>
          <a:prstGeom prst="rect">
            <a:avLst/>
          </a:prstGeom>
        </p:spPr>
      </p:pic>
    </p:spTree>
    <p:extLst>
      <p:ext uri="{BB962C8B-B14F-4D97-AF65-F5344CB8AC3E}">
        <p14:creationId xmlns:p14="http://schemas.microsoft.com/office/powerpoint/2010/main" val="437317903"/>
      </p:ext>
    </p:extLst>
  </p:cSld>
  <p:clrMapOvr>
    <a:masterClrMapping/>
  </p:clrMapOvr>
  <mc:AlternateContent xmlns:mc="http://schemas.openxmlformats.org/markup-compatibility/2006" xmlns:p14="http://schemas.microsoft.com/office/powerpoint/2010/main">
    <mc:Choice Requires="p14">
      <p:transition spd="slow" p14:dur="2000" advClick="0" advTm="64000"/>
    </mc:Choice>
    <mc:Fallback xmlns="">
      <p:transition spd="slow" advClick="0" advTm="6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3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7903C28-727D-A06E-1CA3-A65B60713343}"/>
              </a:ext>
            </a:extLst>
          </p:cNvPr>
          <p:cNvSpPr>
            <a:spLocks noGrp="1"/>
          </p:cNvSpPr>
          <p:nvPr>
            <p:ph type="body" sz="quarter" idx="10"/>
          </p:nvPr>
        </p:nvSpPr>
        <p:spPr/>
        <p:txBody>
          <a:bodyPr/>
          <a:lstStyle/>
          <a:p>
            <a:r>
              <a:rPr lang="fr-FR" dirty="0" err="1"/>
              <a:t>errd</a:t>
            </a:r>
            <a:r>
              <a:rPr lang="fr-FR" dirty="0"/>
              <a:t> checker</a:t>
            </a:r>
          </a:p>
        </p:txBody>
      </p:sp>
      <p:sp>
        <p:nvSpPr>
          <p:cNvPr id="3" name="Espace réservé du texte 2">
            <a:extLst>
              <a:ext uri="{FF2B5EF4-FFF2-40B4-BE49-F238E27FC236}">
                <a16:creationId xmlns:a16="http://schemas.microsoft.com/office/drawing/2014/main" id="{94053AFB-A6F8-A42C-24B7-7AF3BFDBE880}"/>
              </a:ext>
            </a:extLst>
          </p:cNvPr>
          <p:cNvSpPr>
            <a:spLocks noGrp="1"/>
          </p:cNvSpPr>
          <p:nvPr>
            <p:ph type="body" sz="quarter" idx="16"/>
          </p:nvPr>
        </p:nvSpPr>
        <p:spPr/>
        <p:txBody>
          <a:bodyPr/>
          <a:lstStyle/>
          <a:p>
            <a:endParaRPr lang="fr-FR"/>
          </a:p>
        </p:txBody>
      </p:sp>
      <p:pic>
        <p:nvPicPr>
          <p:cNvPr id="4" name="checkers-7">
            <a:hlinkClick r:id="" action="ppaction://media"/>
            <a:extLst>
              <a:ext uri="{FF2B5EF4-FFF2-40B4-BE49-F238E27FC236}">
                <a16:creationId xmlns:a16="http://schemas.microsoft.com/office/drawing/2014/main" id="{EFE2B459-2B92-D209-7BA7-6C666220D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52742" y="6356350"/>
            <a:ext cx="487363" cy="487363"/>
          </a:xfrm>
          <a:prstGeom prst="rect">
            <a:avLst/>
          </a:prstGeom>
        </p:spPr>
      </p:pic>
    </p:spTree>
    <p:extLst>
      <p:ext uri="{BB962C8B-B14F-4D97-AF65-F5344CB8AC3E}">
        <p14:creationId xmlns:p14="http://schemas.microsoft.com/office/powerpoint/2010/main" val="154793783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en-US" dirty="0"/>
              <a:t>Processes and services monitoring </a:t>
            </a:r>
            <a:r>
              <a:rPr lang="fr-FR" dirty="0"/>
              <a:t>(1/2)*</a:t>
            </a:r>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p:txBody>
          <a:bodyPr/>
          <a:lstStyle/>
          <a:p>
            <a:r>
              <a:rPr lang="fr-FR" dirty="0" err="1"/>
              <a:t>errd</a:t>
            </a:r>
            <a:r>
              <a:rPr lang="fr-FR" dirty="0"/>
              <a:t> - RESTART checker</a:t>
            </a:r>
            <a:endParaRPr lang="en-GB" dirty="0"/>
          </a:p>
        </p:txBody>
      </p:sp>
      <p:sp>
        <p:nvSpPr>
          <p:cNvPr id="9" name="Espace réservé du contenu 33">
            <a:extLst>
              <a:ext uri="{FF2B5EF4-FFF2-40B4-BE49-F238E27FC236}">
                <a16:creationId xmlns:a16="http://schemas.microsoft.com/office/drawing/2014/main" id="{91A3E725-3287-4941-8E7D-5FDAE6F80659}"/>
              </a:ext>
            </a:extLst>
          </p:cNvPr>
          <p:cNvSpPr txBox="1">
            <a:spLocks/>
          </p:cNvSpPr>
          <p:nvPr/>
        </p:nvSpPr>
        <p:spPr bwMode="gray">
          <a:xfrm>
            <a:off x="316799" y="3020199"/>
            <a:ext cx="9502743" cy="1910141"/>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errd</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  &lt;proc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a:t>
            </a:r>
            <a:r>
              <a:rPr lang="fr-FR" sz="1200" dirty="0">
                <a:solidFill>
                  <a:srgbClr val="FF6D43"/>
                </a:solidFill>
                <a:latin typeface="+mn-lt"/>
              </a:rPr>
              <a:t>mysqld.exe</a:t>
            </a:r>
            <a:r>
              <a:rPr lang="fr-FR" sz="1200" dirty="0">
                <a:solidFill>
                  <a:schemeClr val="tx1">
                    <a:lumMod val="75000"/>
                    <a:lumOff val="25000"/>
                  </a:schemeClr>
                </a:solidFill>
                <a:latin typeface="+mn-lt"/>
              </a:rPr>
              <a:t>" class="</a:t>
            </a:r>
            <a:r>
              <a:rPr lang="fr-FR" sz="1200" dirty="0" err="1">
                <a:solidFill>
                  <a:srgbClr val="FF6D43"/>
                </a:solidFill>
                <a:latin typeface="+mn-lt"/>
              </a:rPr>
              <a:t>prim</a:t>
            </a:r>
            <a:r>
              <a:rPr lang="fr-FR" sz="1200" dirty="0">
                <a:solidFill>
                  <a:schemeClr val="tx1">
                    <a:lumMod val="75000"/>
                    <a:lumOff val="25000"/>
                  </a:schemeClr>
                </a:solidFill>
                <a:latin typeface="+mn-lt"/>
              </a:rPr>
              <a:t>" [service="</a:t>
            </a:r>
            <a:r>
              <a:rPr lang="fr-FR" sz="1200" dirty="0">
                <a:solidFill>
                  <a:srgbClr val="FF6D43"/>
                </a:solidFill>
                <a:latin typeface="+mn-lt"/>
              </a:rPr>
              <a:t>no</a:t>
            </a:r>
            <a:r>
              <a:rPr lang="fr-FR" sz="1200" dirty="0">
                <a:solidFill>
                  <a:schemeClr val="tx1">
                    <a:lumMod val="75000"/>
                    <a:lumOff val="25000"/>
                  </a:schemeClr>
                </a:solidFill>
                <a:latin typeface="+mn-lt"/>
              </a:rPr>
              <a:t>"] [action="</a:t>
            </a:r>
            <a:r>
              <a:rPr lang="fr-FR" sz="1200" dirty="0" err="1">
                <a:solidFill>
                  <a:srgbClr val="FF6D43"/>
                </a:solidFill>
                <a:latin typeface="+mn-lt"/>
              </a:rPr>
              <a:t>stopstart</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atleast</a:t>
            </a:r>
            <a:r>
              <a:rPr lang="fr-FR" sz="1200" dirty="0">
                <a:solidFill>
                  <a:schemeClr val="tx1">
                    <a:lumMod val="75000"/>
                    <a:lumOff val="25000"/>
                  </a:schemeClr>
                </a:solidFill>
                <a:latin typeface="+mn-lt"/>
              </a:rPr>
              <a:t>="</a:t>
            </a:r>
            <a:r>
              <a:rPr lang="fr-FR" sz="1200" dirty="0">
                <a:solidFill>
                  <a:srgbClr val="FF6D43"/>
                </a:solidFill>
                <a:latin typeface="+mn-lt"/>
              </a:rPr>
              <a:t>1</a:t>
            </a:r>
            <a:r>
              <a:rPr lang="fr-FR" sz="1200" dirty="0">
                <a:solidFill>
                  <a:schemeClr val="tx1">
                    <a:lumMod val="75000"/>
                    <a:lumOff val="25000"/>
                  </a:schemeClr>
                </a:solidFill>
                <a:latin typeface="+mn-lt"/>
              </a:rPr>
              <a:t>"] /&gt;</a:t>
            </a:r>
          </a:p>
          <a:p>
            <a:pPr marL="0" indent="0">
              <a:buNone/>
            </a:pPr>
            <a:r>
              <a:rPr lang="fr-FR" sz="1200" dirty="0">
                <a:solidFill>
                  <a:schemeClr val="tx1">
                    <a:lumMod val="75000"/>
                    <a:lumOff val="25000"/>
                  </a:schemeClr>
                </a:solidFill>
                <a:latin typeface="+mn-lt"/>
              </a:rPr>
              <a:t>  &lt;proc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a:t>
            </a:r>
            <a:r>
              <a:rPr lang="fr-FR" sz="1200" dirty="0">
                <a:solidFill>
                  <a:srgbClr val="FF6D43"/>
                </a:solidFill>
                <a:latin typeface="+mn-lt"/>
              </a:rPr>
              <a:t>MySQL</a:t>
            </a:r>
            <a:r>
              <a:rPr lang="fr-FR" sz="1200" dirty="0">
                <a:solidFill>
                  <a:schemeClr val="tx1">
                    <a:lumMod val="75000"/>
                    <a:lumOff val="25000"/>
                  </a:schemeClr>
                </a:solidFill>
                <a:latin typeface="+mn-lt"/>
              </a:rPr>
              <a:t>" class="</a:t>
            </a:r>
            <a:r>
              <a:rPr lang="fr-FR" sz="1200" dirty="0" err="1">
                <a:solidFill>
                  <a:srgbClr val="FF6D43"/>
                </a:solidFill>
                <a:latin typeface="+mn-lt"/>
              </a:rPr>
              <a:t>prim</a:t>
            </a:r>
            <a:r>
              <a:rPr lang="fr-FR" sz="1200" dirty="0">
                <a:solidFill>
                  <a:schemeClr val="tx1">
                    <a:lumMod val="75000"/>
                    <a:lumOff val="25000"/>
                  </a:schemeClr>
                </a:solidFill>
                <a:latin typeface="+mn-lt"/>
              </a:rPr>
              <a:t>" service="</a:t>
            </a:r>
            <a:r>
              <a:rPr lang="fr-FR" sz="1200" dirty="0">
                <a:solidFill>
                  <a:srgbClr val="FF6D43"/>
                </a:solidFill>
                <a:latin typeface="+mn-lt"/>
              </a:rPr>
              <a:t>yes</a:t>
            </a:r>
            <a:r>
              <a:rPr lang="fr-FR" sz="1200" dirty="0">
                <a:solidFill>
                  <a:schemeClr val="tx1">
                    <a:lumMod val="75000"/>
                    <a:lumOff val="25000"/>
                  </a:schemeClr>
                </a:solidFill>
                <a:latin typeface="+mn-lt"/>
              </a:rPr>
              <a:t>" action="</a:t>
            </a:r>
            <a:r>
              <a:rPr lang="fr-FR" sz="1200" dirty="0">
                <a:solidFill>
                  <a:srgbClr val="FF6D43"/>
                </a:solidFill>
                <a:latin typeface="+mn-lt"/>
              </a:rPr>
              <a:t>restart</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errd</a:t>
            </a:r>
            <a:r>
              <a:rPr lang="fr-FR" sz="1200" dirty="0">
                <a:solidFill>
                  <a:schemeClr val="tx1">
                    <a:lumMod val="75000"/>
                    <a:lumOff val="25000"/>
                  </a:schemeClr>
                </a:solidFill>
                <a:latin typeface="+mn-lt"/>
              </a:rPr>
              <a:t>&gt;</a:t>
            </a:r>
          </a:p>
        </p:txBody>
      </p:sp>
      <p:sp>
        <p:nvSpPr>
          <p:cNvPr id="11" name="Légende : encadrée 10">
            <a:extLst>
              <a:ext uri="{FF2B5EF4-FFF2-40B4-BE49-F238E27FC236}">
                <a16:creationId xmlns:a16="http://schemas.microsoft.com/office/drawing/2014/main" id="{A0244C15-D39F-4DCF-94A4-5277A95995BA}"/>
              </a:ext>
            </a:extLst>
          </p:cNvPr>
          <p:cNvSpPr/>
          <p:nvPr/>
        </p:nvSpPr>
        <p:spPr>
          <a:xfrm>
            <a:off x="295276" y="1997479"/>
            <a:ext cx="5040204" cy="765410"/>
          </a:xfrm>
          <a:prstGeom prst="borderCallout1">
            <a:avLst>
              <a:gd name="adj1" fmla="val 109122"/>
              <a:gd name="adj2" fmla="val 26711"/>
              <a:gd name="adj3" fmla="val 159596"/>
              <a:gd name="adj4" fmla="val 29880"/>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Process name or service name</a:t>
            </a:r>
            <a:r>
              <a:rPr lang="en-US" sz="1200" b="1" dirty="0">
                <a:solidFill>
                  <a:schemeClr val="tx1"/>
                </a:solidFill>
              </a:rPr>
              <a:t> </a:t>
            </a:r>
            <a:r>
              <a:rPr lang="en-US" sz="1200" dirty="0">
                <a:solidFill>
                  <a:schemeClr val="tx1"/>
                </a:solidFill>
              </a:rPr>
              <a:t>to monitor</a:t>
            </a:r>
          </a:p>
          <a:p>
            <a:pPr marL="228594" indent="-228594">
              <a:lnSpc>
                <a:spcPct val="150000"/>
              </a:lnSpc>
              <a:buFont typeface="Courier New" panose="02070309020205020404" pitchFamily="49" charset="0"/>
              <a:buChar char="o"/>
            </a:pPr>
            <a:r>
              <a:rPr lang="en-US" sz="1200" dirty="0">
                <a:solidFill>
                  <a:schemeClr val="tx1"/>
                </a:solidFill>
              </a:rPr>
              <a:t>Resource: </a:t>
            </a:r>
            <a:r>
              <a:rPr lang="en-US" sz="1200" b="1" i="1" dirty="0">
                <a:solidFill>
                  <a:schemeClr val="tx1"/>
                </a:solidFill>
                <a:cs typeface="Courier New" panose="02070309020205020404" pitchFamily="49" charset="0"/>
              </a:rPr>
              <a:t>proc.</a:t>
            </a:r>
            <a:r>
              <a:rPr lang="en-US" sz="1200" dirty="0">
                <a:solidFill>
                  <a:schemeClr val="accent1"/>
                </a:solidFill>
                <a:cs typeface="Courier New" panose="02070309020205020404" pitchFamily="49" charset="0"/>
              </a:rPr>
              <a:t>mysql.exe</a:t>
            </a:r>
            <a:r>
              <a:rPr lang="en-US" sz="1200" dirty="0">
                <a:solidFill>
                  <a:schemeClr val="tx1"/>
                </a:solidFill>
              </a:rPr>
              <a:t>, </a:t>
            </a:r>
            <a:r>
              <a:rPr lang="en-US" sz="1200" b="1" i="1" dirty="0" err="1">
                <a:solidFill>
                  <a:schemeClr val="tx1"/>
                </a:solidFill>
                <a:cs typeface="Courier New" panose="02070309020205020404" pitchFamily="49" charset="0"/>
              </a:rPr>
              <a:t>proc.</a:t>
            </a:r>
            <a:r>
              <a:rPr lang="en-US" sz="1200" i="1" dirty="0" err="1">
                <a:solidFill>
                  <a:schemeClr val="accent1"/>
                </a:solidFill>
                <a:cs typeface="Courier New" panose="02070309020205020404" pitchFamily="49" charset="0"/>
              </a:rPr>
              <a:t>MySQL</a:t>
            </a:r>
            <a:endParaRPr lang="en-US" sz="1200" i="1" dirty="0">
              <a:solidFill>
                <a:schemeClr val="tx1"/>
              </a:solidFill>
            </a:endParaRPr>
          </a:p>
        </p:txBody>
      </p:sp>
      <p:sp>
        <p:nvSpPr>
          <p:cNvPr id="12" name="Légende : encadrée 11">
            <a:extLst>
              <a:ext uri="{FF2B5EF4-FFF2-40B4-BE49-F238E27FC236}">
                <a16:creationId xmlns:a16="http://schemas.microsoft.com/office/drawing/2014/main" id="{205B1C96-F1B3-4374-A9A3-A1D18C2F48AE}"/>
              </a:ext>
            </a:extLst>
          </p:cNvPr>
          <p:cNvSpPr/>
          <p:nvPr/>
        </p:nvSpPr>
        <p:spPr>
          <a:xfrm>
            <a:off x="3286709" y="4575425"/>
            <a:ext cx="2661363" cy="431584"/>
          </a:xfrm>
          <a:prstGeom prst="borderCallout1">
            <a:avLst>
              <a:gd name="adj1" fmla="val -10932"/>
              <a:gd name="adj2" fmla="val 37140"/>
              <a:gd name="adj3" fmla="val -169707"/>
              <a:gd name="adj4" fmla="val 2871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fr-FR" sz="1200" dirty="0">
                <a:solidFill>
                  <a:schemeClr val="tx1">
                    <a:lumMod val="75000"/>
                    <a:lumOff val="25000"/>
                  </a:schemeClr>
                </a:solidFill>
                <a:cs typeface="Courier New" panose="02070309020205020404" pitchFamily="49" charset="0"/>
              </a:rPr>
              <a:t>"</a:t>
            </a:r>
            <a:r>
              <a:rPr lang="fr-FR" sz="1200" dirty="0">
                <a:solidFill>
                  <a:srgbClr val="FF6D43"/>
                </a:solidFill>
                <a:cs typeface="Courier New" panose="02070309020205020404" pitchFamily="49" charset="0"/>
              </a:rPr>
              <a:t>yes</a:t>
            </a:r>
            <a:r>
              <a:rPr lang="fr-FR" sz="1200" dirty="0">
                <a:solidFill>
                  <a:schemeClr val="tx1">
                    <a:lumMod val="75000"/>
                    <a:lumOff val="25000"/>
                  </a:schemeClr>
                </a:solidFill>
                <a:cs typeface="Courier New" panose="02070309020205020404" pitchFamily="49" charset="0"/>
              </a:rPr>
              <a:t>" </a:t>
            </a:r>
            <a:r>
              <a:rPr lang="fr-FR" sz="1200" dirty="0">
                <a:solidFill>
                  <a:schemeClr val="tx1">
                    <a:lumMod val="75000"/>
                    <a:lumOff val="25000"/>
                  </a:schemeClr>
                </a:solidFill>
              </a:rPr>
              <a:t>for monitoring a service</a:t>
            </a:r>
            <a:endParaRPr lang="fr-FR" sz="1200" dirty="0">
              <a:solidFill>
                <a:schemeClr val="tx1"/>
              </a:solidFill>
            </a:endParaRPr>
          </a:p>
        </p:txBody>
      </p:sp>
      <p:sp>
        <p:nvSpPr>
          <p:cNvPr id="13" name="Légende : encadrée 12">
            <a:extLst>
              <a:ext uri="{FF2B5EF4-FFF2-40B4-BE49-F238E27FC236}">
                <a16:creationId xmlns:a16="http://schemas.microsoft.com/office/drawing/2014/main" id="{CD4584AE-780E-4644-81C4-806A8510140B}"/>
              </a:ext>
            </a:extLst>
          </p:cNvPr>
          <p:cNvSpPr/>
          <p:nvPr/>
        </p:nvSpPr>
        <p:spPr>
          <a:xfrm>
            <a:off x="6763521" y="1837679"/>
            <a:ext cx="4928370" cy="876409"/>
          </a:xfrm>
          <a:prstGeom prst="borderCallout1">
            <a:avLst>
              <a:gd name="adj1" fmla="val 102558"/>
              <a:gd name="adj2" fmla="val -2531"/>
              <a:gd name="adj3" fmla="val 157898"/>
              <a:gd name="adj4" fmla="val -1774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solidFill>
                  <a:schemeClr val="tx1"/>
                </a:solidFill>
              </a:rPr>
              <a:t>Action: </a:t>
            </a:r>
            <a:r>
              <a:rPr lang="fr-FR" sz="1200" dirty="0">
                <a:solidFill>
                  <a:schemeClr val="tx1">
                    <a:lumMod val="75000"/>
                    <a:lumOff val="25000"/>
                  </a:schemeClr>
                </a:solidFill>
              </a:rPr>
              <a:t>"</a:t>
            </a:r>
            <a:r>
              <a:rPr lang="fr-FR" sz="1200" dirty="0">
                <a:solidFill>
                  <a:srgbClr val="FF6D43"/>
                </a:solidFill>
              </a:rPr>
              <a:t>restart</a:t>
            </a:r>
            <a:r>
              <a:rPr lang="fr-FR" sz="1200" dirty="0">
                <a:solidFill>
                  <a:schemeClr val="tx1">
                    <a:lumMod val="75000"/>
                    <a:lumOff val="25000"/>
                  </a:schemeClr>
                </a:solidFill>
              </a:rPr>
              <a:t>", "</a:t>
            </a:r>
            <a:r>
              <a:rPr lang="fr-FR" sz="1200" dirty="0">
                <a:solidFill>
                  <a:srgbClr val="FF6D43"/>
                </a:solidFill>
              </a:rPr>
              <a:t>stop</a:t>
            </a:r>
            <a:r>
              <a:rPr lang="fr-FR" sz="1200" dirty="0">
                <a:solidFill>
                  <a:schemeClr val="tx1">
                    <a:lumMod val="75000"/>
                    <a:lumOff val="25000"/>
                  </a:schemeClr>
                </a:solidFill>
              </a:rPr>
              <a:t>", "</a:t>
            </a:r>
            <a:r>
              <a:rPr lang="fr-FR" sz="1200" dirty="0">
                <a:solidFill>
                  <a:srgbClr val="FF6D43"/>
                </a:solidFill>
              </a:rPr>
              <a:t>stopstart</a:t>
            </a:r>
            <a:r>
              <a:rPr lang="fr-FR" sz="1200" dirty="0">
                <a:solidFill>
                  <a:schemeClr val="tx1">
                    <a:lumMod val="75000"/>
                    <a:lumOff val="25000"/>
                  </a:schemeClr>
                </a:solidFill>
              </a:rPr>
              <a:t>", "</a:t>
            </a:r>
            <a:r>
              <a:rPr lang="fr-FR" sz="1200" dirty="0">
                <a:solidFill>
                  <a:srgbClr val="FF6D43"/>
                </a:solidFill>
              </a:rPr>
              <a:t>noaction</a:t>
            </a:r>
            <a:r>
              <a:rPr lang="fr-FR" sz="1200" dirty="0">
                <a:solidFill>
                  <a:schemeClr val="tx1">
                    <a:lumMod val="75000"/>
                    <a:lumOff val="25000"/>
                  </a:schemeClr>
                </a:solidFill>
              </a:rPr>
              <a:t>"  by </a:t>
            </a:r>
            <a:r>
              <a:rPr lang="fr-FR" sz="1200" dirty="0" err="1">
                <a:solidFill>
                  <a:schemeClr val="tx1">
                    <a:lumMod val="75000"/>
                    <a:lumOff val="25000"/>
                  </a:schemeClr>
                </a:solidFill>
              </a:rPr>
              <a:t>errd</a:t>
            </a:r>
            <a:endParaRPr lang="fr-FR" sz="1200" dirty="0">
              <a:solidFill>
                <a:schemeClr val="tx1">
                  <a:lumMod val="75000"/>
                  <a:lumOff val="25000"/>
                </a:schemeClr>
              </a:solidFill>
            </a:endParaRPr>
          </a:p>
          <a:p>
            <a:pPr marL="171450" indent="-171450">
              <a:lnSpc>
                <a:spcPct val="150000"/>
              </a:lnSpc>
              <a:buFont typeface="Courier New" panose="02070309020205020404" pitchFamily="49" charset="0"/>
              <a:buChar char="o"/>
            </a:pPr>
            <a:r>
              <a:rPr lang="fr-FR" sz="1200" dirty="0">
                <a:solidFill>
                  <a:schemeClr val="tx1">
                    <a:lumMod val="75000"/>
                    <a:lumOff val="25000"/>
                  </a:schemeClr>
                </a:solidFill>
              </a:rPr>
              <a:t> "</a:t>
            </a:r>
            <a:r>
              <a:rPr lang="fr-FR" sz="1200" dirty="0">
                <a:solidFill>
                  <a:srgbClr val="FF6D43"/>
                </a:solidFill>
              </a:rPr>
              <a:t>noaction</a:t>
            </a:r>
            <a:r>
              <a:rPr lang="fr-FR" sz="1200" dirty="0">
                <a:solidFill>
                  <a:schemeClr val="tx1">
                    <a:lumMod val="75000"/>
                    <a:lumOff val="25000"/>
                  </a:schemeClr>
                </a:solidFill>
              </a:rPr>
              <a:t>" </a:t>
            </a:r>
            <a:r>
              <a:rPr lang="en-US" sz="1200" dirty="0">
                <a:solidFill>
                  <a:schemeClr val="tx1">
                    <a:lumMod val="75000"/>
                    <a:lumOff val="25000"/>
                  </a:schemeClr>
                </a:solidFill>
              </a:rPr>
              <a:t>just puts a message in the module log (debug)</a:t>
            </a:r>
            <a:endParaRPr lang="fr-FR" sz="1200" dirty="0">
              <a:solidFill>
                <a:schemeClr val="tx1">
                  <a:lumMod val="75000"/>
                  <a:lumOff val="25000"/>
                </a:schemeClr>
              </a:solidFill>
            </a:endParaRPr>
          </a:p>
        </p:txBody>
      </p:sp>
      <p:sp>
        <p:nvSpPr>
          <p:cNvPr id="15" name="Légende : encadrée 14">
            <a:extLst>
              <a:ext uri="{FF2B5EF4-FFF2-40B4-BE49-F238E27FC236}">
                <a16:creationId xmlns:a16="http://schemas.microsoft.com/office/drawing/2014/main" id="{1C007F14-50B7-42C7-BB0B-C1EA2657AE3B}"/>
              </a:ext>
            </a:extLst>
          </p:cNvPr>
          <p:cNvSpPr/>
          <p:nvPr/>
        </p:nvSpPr>
        <p:spPr>
          <a:xfrm>
            <a:off x="402742" y="4575424"/>
            <a:ext cx="2661363" cy="446341"/>
          </a:xfrm>
          <a:prstGeom prst="borderCallout1">
            <a:avLst>
              <a:gd name="adj1" fmla="val -17652"/>
              <a:gd name="adj2" fmla="val 60375"/>
              <a:gd name="adj3" fmla="val -158629"/>
              <a:gd name="adj4" fmla="val 85892"/>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r>
              <a:rPr lang="en-US" sz="1200" dirty="0">
                <a:solidFill>
                  <a:schemeClr val="tx1"/>
                </a:solidFill>
              </a:rPr>
              <a:t> </a:t>
            </a:r>
            <a:r>
              <a:rPr lang="fr-FR" sz="1200" dirty="0">
                <a:solidFill>
                  <a:schemeClr val="tx1">
                    <a:lumMod val="75000"/>
                    <a:lumOff val="25000"/>
                  </a:schemeClr>
                </a:solidFill>
              </a:rPr>
              <a:t>"</a:t>
            </a:r>
            <a:r>
              <a:rPr lang="fr-FR" sz="1200" dirty="0" err="1">
                <a:solidFill>
                  <a:srgbClr val="FF6D43"/>
                </a:solidFill>
                <a:cs typeface="Courier New" panose="02070309020205020404" pitchFamily="49" charset="0"/>
              </a:rPr>
              <a:t>both</a:t>
            </a:r>
            <a:r>
              <a:rPr lang="fr-FR" sz="1200" dirty="0">
                <a:solidFill>
                  <a:schemeClr val="tx1">
                    <a:lumMod val="75000"/>
                    <a:lumOff val="25000"/>
                  </a:schemeClr>
                </a:solidFill>
              </a:rPr>
              <a:t>"</a:t>
            </a:r>
            <a:r>
              <a:rPr lang="en-US" sz="1200" dirty="0"/>
              <a:t> </a:t>
            </a:r>
            <a:r>
              <a:rPr lang="en-US" sz="1200" dirty="0">
                <a:solidFill>
                  <a:schemeClr val="tx1"/>
                </a:solidFill>
              </a:rPr>
              <a:t>for a farm module</a:t>
            </a:r>
          </a:p>
        </p:txBody>
      </p:sp>
      <p:sp>
        <p:nvSpPr>
          <p:cNvPr id="10" name="Légende : encadrée 9">
            <a:extLst>
              <a:ext uri="{FF2B5EF4-FFF2-40B4-BE49-F238E27FC236}">
                <a16:creationId xmlns:a16="http://schemas.microsoft.com/office/drawing/2014/main" id="{82DB7952-77C3-46E4-AC3D-4D7519748E35}"/>
              </a:ext>
            </a:extLst>
          </p:cNvPr>
          <p:cNvSpPr/>
          <p:nvPr/>
        </p:nvSpPr>
        <p:spPr>
          <a:xfrm>
            <a:off x="7322815" y="3975269"/>
            <a:ext cx="4369076" cy="712142"/>
          </a:xfrm>
          <a:prstGeom prst="borderCallout1">
            <a:avLst>
              <a:gd name="adj1" fmla="val -13656"/>
              <a:gd name="adj2" fmla="val 1348"/>
              <a:gd name="adj3" fmla="val -58915"/>
              <a:gd name="adj4" fmla="val -8359"/>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solidFill>
                  <a:schemeClr val="tx1"/>
                </a:solidFill>
              </a:rPr>
              <a:t>Check that at least this number of processes are running</a:t>
            </a:r>
          </a:p>
        </p:txBody>
      </p:sp>
      <p:sp>
        <p:nvSpPr>
          <p:cNvPr id="3" name="ZoneTexte 2">
            <a:extLst>
              <a:ext uri="{FF2B5EF4-FFF2-40B4-BE49-F238E27FC236}">
                <a16:creationId xmlns:a16="http://schemas.microsoft.com/office/drawing/2014/main" id="{8C8BFF68-5C50-4724-0416-1521227501D7}"/>
              </a:ext>
            </a:extLst>
          </p:cNvPr>
          <p:cNvSpPr txBox="1"/>
          <p:nvPr/>
        </p:nvSpPr>
        <p:spPr>
          <a:xfrm>
            <a:off x="8462638" y="474480"/>
            <a:ext cx="3903956" cy="338106"/>
          </a:xfrm>
          <a:prstGeom prst="rect">
            <a:avLst/>
          </a:prstGeom>
          <a:noFill/>
        </p:spPr>
        <p:txBody>
          <a:bodyPr wrap="square">
            <a:spAutoFit/>
          </a:bodyPr>
          <a:lstStyle/>
          <a:p>
            <a:pPr marL="0" indent="0">
              <a:lnSpc>
                <a:spcPct val="150000"/>
              </a:lnSpc>
              <a:buNone/>
            </a:pPr>
            <a:r>
              <a:rPr lang="en-US" sz="1200" dirty="0"/>
              <a:t>*See </a:t>
            </a:r>
            <a:r>
              <a:rPr lang="en-US" sz="1200" dirty="0" err="1"/>
              <a:t>softerrd.safe</a:t>
            </a:r>
            <a:r>
              <a:rPr lang="en-US" sz="1200" dirty="0"/>
              <a:t> for a full example</a:t>
            </a:r>
            <a:endParaRPr lang="en-GB" sz="1200" dirty="0"/>
          </a:p>
        </p:txBody>
      </p:sp>
      <p:pic>
        <p:nvPicPr>
          <p:cNvPr id="2" name="checkers-8">
            <a:hlinkClick r:id="" action="ppaction://media"/>
            <a:extLst>
              <a:ext uri="{FF2B5EF4-FFF2-40B4-BE49-F238E27FC236}">
                <a16:creationId xmlns:a16="http://schemas.microsoft.com/office/drawing/2014/main" id="{4F3ED509-E6D5-7F5C-078C-A7AA6DCEDB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66594" y="6392915"/>
            <a:ext cx="487363" cy="487363"/>
          </a:xfrm>
          <a:prstGeom prst="rect">
            <a:avLst/>
          </a:prstGeom>
        </p:spPr>
      </p:pic>
    </p:spTree>
    <p:extLst>
      <p:ext uri="{BB962C8B-B14F-4D97-AF65-F5344CB8AC3E}">
        <p14:creationId xmlns:p14="http://schemas.microsoft.com/office/powerpoint/2010/main" val="1995072392"/>
      </p:ext>
    </p:extLst>
  </p:cSld>
  <p:clrMapOvr>
    <a:masterClrMapping/>
  </p:clrMapOvr>
  <mc:AlternateContent xmlns:mc="http://schemas.openxmlformats.org/markup-compatibility/2006" xmlns:p14="http://schemas.microsoft.com/office/powerpoint/2010/main">
    <mc:Choice Requires="p14">
      <p:transition spd="slow" p14:dur="2000" advClick="0" advTm="86000"/>
    </mc:Choice>
    <mc:Fallback xmlns="">
      <p:transition spd="slow" advClick="0" advTm="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1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93492EB-405D-400A-B89F-144ED53EA3A9}"/>
              </a:ext>
            </a:extLst>
          </p:cNvPr>
          <p:cNvSpPr>
            <a:spLocks noGrp="1"/>
          </p:cNvSpPr>
          <p:nvPr>
            <p:ph type="title"/>
          </p:nvPr>
        </p:nvSpPr>
        <p:spPr/>
        <p:txBody>
          <a:bodyPr/>
          <a:lstStyle/>
          <a:p>
            <a:r>
              <a:rPr lang="en-US" dirty="0"/>
              <a:t>Processes and services monitoring </a:t>
            </a:r>
            <a:r>
              <a:rPr lang="fr-FR" dirty="0"/>
              <a:t>(2/2)</a:t>
            </a:r>
          </a:p>
        </p:txBody>
      </p:sp>
      <p:sp>
        <p:nvSpPr>
          <p:cNvPr id="5" name="Espace réservé du texte 4">
            <a:extLst>
              <a:ext uri="{FF2B5EF4-FFF2-40B4-BE49-F238E27FC236}">
                <a16:creationId xmlns:a16="http://schemas.microsoft.com/office/drawing/2014/main" id="{BE16688D-5FDA-4349-9636-A896E7FCB481}"/>
              </a:ext>
            </a:extLst>
          </p:cNvPr>
          <p:cNvSpPr>
            <a:spLocks noGrp="1"/>
          </p:cNvSpPr>
          <p:nvPr>
            <p:ph type="body" sz="quarter" idx="10"/>
          </p:nvPr>
        </p:nvSpPr>
        <p:spPr/>
        <p:txBody>
          <a:bodyPr/>
          <a:lstStyle/>
          <a:p>
            <a:r>
              <a:rPr lang="fr-FR" dirty="0" err="1"/>
              <a:t>errd</a:t>
            </a:r>
            <a:r>
              <a:rPr lang="fr-FR" dirty="0"/>
              <a:t> - RESTART checker</a:t>
            </a:r>
            <a:endParaRPr lang="en-GB" dirty="0"/>
          </a:p>
        </p:txBody>
      </p:sp>
      <p:sp>
        <p:nvSpPr>
          <p:cNvPr id="11" name="Légende : encadrée 10">
            <a:extLst>
              <a:ext uri="{FF2B5EF4-FFF2-40B4-BE49-F238E27FC236}">
                <a16:creationId xmlns:a16="http://schemas.microsoft.com/office/drawing/2014/main" id="{A0244C15-D39F-4DCF-94A4-5277A95995BA}"/>
              </a:ext>
            </a:extLst>
          </p:cNvPr>
          <p:cNvSpPr/>
          <p:nvPr/>
        </p:nvSpPr>
        <p:spPr>
          <a:xfrm>
            <a:off x="316799" y="1714489"/>
            <a:ext cx="3465088" cy="765410"/>
          </a:xfrm>
          <a:prstGeom prst="borderCallout1">
            <a:avLst>
              <a:gd name="adj1" fmla="val 111442"/>
              <a:gd name="adj2" fmla="val 45414"/>
              <a:gd name="adj3" fmla="val 156116"/>
              <a:gd name="adj4" fmla="val 51401"/>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b="0" baseline="0" dirty="0">
                <a:solidFill>
                  <a:schemeClr val="tx1"/>
                </a:solidFill>
                <a:latin typeface="+mn-lt"/>
              </a:rPr>
              <a:t>Delay, in seconds, </a:t>
            </a:r>
            <a:r>
              <a:rPr lang="fr-FR" sz="1200" b="0" baseline="0" dirty="0" err="1">
                <a:solidFill>
                  <a:schemeClr val="tx1"/>
                </a:solidFill>
                <a:latin typeface="+mn-lt"/>
              </a:rPr>
              <a:t>between</a:t>
            </a:r>
            <a:r>
              <a:rPr lang="fr-FR" sz="1200" b="0" baseline="0" dirty="0">
                <a:solidFill>
                  <a:schemeClr val="tx1"/>
                </a:solidFill>
                <a:latin typeface="+mn-lt"/>
              </a:rPr>
              <a:t> 2 </a:t>
            </a:r>
            <a:r>
              <a:rPr lang="fr-FR" sz="1200" b="0" baseline="0" dirty="0" err="1">
                <a:solidFill>
                  <a:schemeClr val="tx1"/>
                </a:solidFill>
                <a:latin typeface="+mn-lt"/>
              </a:rPr>
              <a:t>evaluations</a:t>
            </a:r>
            <a:r>
              <a:rPr lang="fr-FR" sz="1200" b="0" baseline="0" dirty="0">
                <a:solidFill>
                  <a:schemeClr val="tx1"/>
                </a:solidFill>
                <a:latin typeface="+mn-lt"/>
              </a:rPr>
              <a:t> </a:t>
            </a:r>
            <a:endParaRPr lang="fr-FR" sz="1200" b="0" baseline="0" dirty="0">
              <a:solidFill>
                <a:schemeClr val="tx1"/>
              </a:solidFill>
              <a:latin typeface="+mn-lt"/>
              <a:cs typeface="Courier New" pitchFamily="49" charset="0"/>
            </a:endParaRPr>
          </a:p>
        </p:txBody>
      </p:sp>
      <p:sp>
        <p:nvSpPr>
          <p:cNvPr id="12" name="Légende : encadrée 11">
            <a:extLst>
              <a:ext uri="{FF2B5EF4-FFF2-40B4-BE49-F238E27FC236}">
                <a16:creationId xmlns:a16="http://schemas.microsoft.com/office/drawing/2014/main" id="{205B1C96-F1B3-4374-A9A3-A1D18C2F48AE}"/>
              </a:ext>
            </a:extLst>
          </p:cNvPr>
          <p:cNvSpPr/>
          <p:nvPr/>
        </p:nvSpPr>
        <p:spPr>
          <a:xfrm>
            <a:off x="3304463" y="4422581"/>
            <a:ext cx="3256135" cy="712142"/>
          </a:xfrm>
          <a:prstGeom prst="borderCallout1">
            <a:avLst>
              <a:gd name="adj1" fmla="val -12179"/>
              <a:gd name="adj2" fmla="val 26844"/>
              <a:gd name="adj3" fmla="val -97902"/>
              <a:gd name="adj4" fmla="val 18133"/>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latin typeface="+mn-lt"/>
              </a:rPr>
              <a:t>Linux only. Regular expression on the command name</a:t>
            </a:r>
            <a:endParaRPr lang="fr-FR" sz="1200" dirty="0">
              <a:solidFill>
                <a:schemeClr val="tx1"/>
              </a:solidFill>
            </a:endParaRPr>
          </a:p>
        </p:txBody>
      </p:sp>
      <p:sp>
        <p:nvSpPr>
          <p:cNvPr id="13" name="Légende : encadrée 12">
            <a:extLst>
              <a:ext uri="{FF2B5EF4-FFF2-40B4-BE49-F238E27FC236}">
                <a16:creationId xmlns:a16="http://schemas.microsoft.com/office/drawing/2014/main" id="{CD4584AE-780E-4644-81C4-806A8510140B}"/>
              </a:ext>
            </a:extLst>
          </p:cNvPr>
          <p:cNvSpPr/>
          <p:nvPr/>
        </p:nvSpPr>
        <p:spPr>
          <a:xfrm>
            <a:off x="4578983" y="1714490"/>
            <a:ext cx="3268877" cy="765410"/>
          </a:xfrm>
          <a:prstGeom prst="borderCallout1">
            <a:avLst>
              <a:gd name="adj1" fmla="val 102558"/>
              <a:gd name="adj2" fmla="val -2531"/>
              <a:gd name="adj3" fmla="val 184575"/>
              <a:gd name="adj4" fmla="val -25624"/>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fr-FR" sz="1200" dirty="0">
                <a:latin typeface="+mn-lt"/>
              </a:rPr>
              <a:t>Regular expression on command </a:t>
            </a:r>
            <a:r>
              <a:rPr lang="fr-FR" sz="1200" dirty="0" err="1">
                <a:latin typeface="+mn-lt"/>
              </a:rPr>
              <a:t>name</a:t>
            </a:r>
            <a:r>
              <a:rPr lang="fr-FR" sz="1200" dirty="0">
                <a:latin typeface="+mn-lt"/>
              </a:rPr>
              <a:t> and arguments</a:t>
            </a:r>
          </a:p>
        </p:txBody>
      </p:sp>
      <p:sp>
        <p:nvSpPr>
          <p:cNvPr id="10" name="Légende : encadrée 9">
            <a:extLst>
              <a:ext uri="{FF2B5EF4-FFF2-40B4-BE49-F238E27FC236}">
                <a16:creationId xmlns:a16="http://schemas.microsoft.com/office/drawing/2014/main" id="{82DB7952-77C3-46E4-AC3D-4D7519748E35}"/>
              </a:ext>
            </a:extLst>
          </p:cNvPr>
          <p:cNvSpPr/>
          <p:nvPr/>
        </p:nvSpPr>
        <p:spPr>
          <a:xfrm>
            <a:off x="7322814" y="3993030"/>
            <a:ext cx="4608773" cy="1129392"/>
          </a:xfrm>
          <a:prstGeom prst="borderCallout1">
            <a:avLst>
              <a:gd name="adj1" fmla="val -13656"/>
              <a:gd name="adj2" fmla="val 1348"/>
              <a:gd name="adj3" fmla="val -47910"/>
              <a:gd name="adj4" fmla="val -4905"/>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latin typeface="+mn-lt"/>
                <a:cs typeface="Courier New" panose="02070309020205020404" pitchFamily="49" charset="0"/>
              </a:rPr>
              <a:t>Delay the checker</a:t>
            </a:r>
          </a:p>
          <a:p>
            <a:pPr marL="171450" indent="-171450">
              <a:lnSpc>
                <a:spcPct val="150000"/>
              </a:lnSpc>
              <a:buFont typeface="Courier New" panose="02070309020205020404" pitchFamily="49" charset="0"/>
              <a:buChar char="o"/>
            </a:pPr>
            <a:r>
              <a:rPr lang="en-US" sz="1200" dirty="0">
                <a:latin typeface="+mn-lt"/>
              </a:rPr>
              <a:t>assign to "</a:t>
            </a:r>
            <a:r>
              <a:rPr lang="en-US" sz="1200" dirty="0">
                <a:solidFill>
                  <a:srgbClr val="FF6D43"/>
                </a:solidFill>
                <a:latin typeface="+mn-lt"/>
              </a:rPr>
              <a:t>3</a:t>
            </a:r>
            <a:r>
              <a:rPr lang="en-US" sz="1200" dirty="0">
                <a:latin typeface="+mn-lt"/>
              </a:rPr>
              <a:t>" for example, to start monitoring after 60 s </a:t>
            </a:r>
          </a:p>
          <a:p>
            <a:pPr marL="171450" indent="-171450">
              <a:lnSpc>
                <a:spcPct val="150000"/>
              </a:lnSpc>
              <a:buFont typeface="Courier New" panose="02070309020205020404" pitchFamily="49" charset="0"/>
              <a:buChar char="o"/>
            </a:pPr>
            <a:r>
              <a:rPr lang="en-US" sz="1200" dirty="0">
                <a:cs typeface="Courier New" panose="02070309020205020404" pitchFamily="49" charset="0"/>
              </a:rPr>
              <a:t>seconds</a:t>
            </a:r>
            <a:r>
              <a:rPr lang="en-US" sz="1200" dirty="0">
                <a:latin typeface="+mn-lt"/>
                <a:cs typeface="Courier New" panose="02070309020205020404" pitchFamily="49" charset="0"/>
              </a:rPr>
              <a:t>=(start_after-1)*</a:t>
            </a:r>
            <a:r>
              <a:rPr lang="en-US" sz="1200" dirty="0" err="1">
                <a:latin typeface="+mn-lt"/>
                <a:cs typeface="Courier New" panose="02070309020205020404" pitchFamily="49" charset="0"/>
              </a:rPr>
              <a:t>polltimer</a:t>
            </a:r>
            <a:endParaRPr lang="en-US" sz="1200" dirty="0">
              <a:latin typeface="+mn-lt"/>
              <a:cs typeface="Courier New" panose="02070309020205020404" pitchFamily="49" charset="0"/>
            </a:endParaRPr>
          </a:p>
        </p:txBody>
      </p:sp>
      <p:sp>
        <p:nvSpPr>
          <p:cNvPr id="2" name="Espace réservé du contenu 33">
            <a:extLst>
              <a:ext uri="{FF2B5EF4-FFF2-40B4-BE49-F238E27FC236}">
                <a16:creationId xmlns:a16="http://schemas.microsoft.com/office/drawing/2014/main" id="{4FCF4BED-FDF2-486B-0355-6CB03D6F187D}"/>
              </a:ext>
            </a:extLst>
          </p:cNvPr>
          <p:cNvSpPr txBox="1">
            <a:spLocks/>
          </p:cNvSpPr>
          <p:nvPr/>
        </p:nvSpPr>
        <p:spPr bwMode="gray">
          <a:xfrm>
            <a:off x="603766" y="2900684"/>
            <a:ext cx="11588234" cy="1387789"/>
          </a:xfrm>
          <a:prstGeom prst="rect">
            <a:avLst/>
          </a:prstGeom>
        </p:spPr>
        <p:txBody>
          <a:bodyPr vert="horz" lIns="121920" tIns="60960" rIns="121920" bIns="60960" rtlCol="0">
            <a:noAutofit/>
          </a:bodyPr>
          <a:lstStyle>
            <a:lvl1pPr marL="164592" indent="-164592" algn="l" defTabSz="914400" rtl="0" eaLnBrk="1" latinLnBrk="0" hangingPunct="1">
              <a:spcBef>
                <a:spcPts val="0"/>
              </a:spcBef>
              <a:spcAft>
                <a:spcPts val="400"/>
              </a:spcAft>
              <a:buClr>
                <a:schemeClr val="tx1"/>
              </a:buClr>
              <a:buSzPct val="100000"/>
              <a:buFont typeface="Arial" panose="020B0604020202020204" pitchFamily="34" charset="0"/>
              <a:buChar char="•"/>
              <a:defRPr sz="1400" kern="1200" baseline="0">
                <a:solidFill>
                  <a:schemeClr val="tx1"/>
                </a:solidFill>
                <a:latin typeface="Raleway Medium" pitchFamily="2" charset="0"/>
                <a:ea typeface="Verdana" pitchFamily="34" charset="0"/>
                <a:cs typeface="Verdana" pitchFamily="34" charset="0"/>
              </a:defRPr>
            </a:lvl1pPr>
            <a:lvl2pPr marL="329184" indent="-164592" algn="l" defTabSz="914400" rtl="0" eaLnBrk="1" latinLnBrk="0" hangingPunct="1">
              <a:spcBef>
                <a:spcPts val="0"/>
              </a:spcBef>
              <a:spcAft>
                <a:spcPts val="400"/>
              </a:spcAft>
              <a:buClr>
                <a:schemeClr val="tx1"/>
              </a:buClr>
              <a:buFont typeface="Arial" panose="020B0604020202020204" pitchFamily="34" charset="0"/>
              <a:buChar char="•"/>
              <a:defRPr sz="1200" kern="1200" baseline="0">
                <a:solidFill>
                  <a:schemeClr val="tx1"/>
                </a:solidFill>
                <a:latin typeface="Raleway Light" pitchFamily="2" charset="0"/>
                <a:ea typeface="Verdana" pitchFamily="34" charset="0"/>
                <a:cs typeface="Verdana" pitchFamily="34" charset="0"/>
              </a:defRPr>
            </a:lvl2pPr>
            <a:lvl3pPr marL="493776" indent="-164592" algn="l" defTabSz="914400" rtl="0" eaLnBrk="1" latinLnBrk="0" hangingPunct="1">
              <a:spcBef>
                <a:spcPts val="0"/>
              </a:spcBef>
              <a:spcAft>
                <a:spcPts val="400"/>
              </a:spcAft>
              <a:buClr>
                <a:schemeClr val="tx1"/>
              </a:buClr>
              <a:buFont typeface="Arial" pitchFamily="34" charset="0"/>
              <a:buChar char="•"/>
              <a:defRPr sz="1100" kern="1200">
                <a:solidFill>
                  <a:schemeClr val="tx1"/>
                </a:solidFill>
                <a:latin typeface="Raleway Light" pitchFamily="2" charset="0"/>
                <a:ea typeface="Verdana" pitchFamily="34" charset="0"/>
                <a:cs typeface="Verdana" pitchFamily="34" charset="0"/>
              </a:defRPr>
            </a:lvl3pPr>
            <a:lvl4pPr marL="658368" indent="-164592" algn="l" defTabSz="914400" rtl="0" eaLnBrk="1" latinLnBrk="0" hangingPunct="1">
              <a:spcBef>
                <a:spcPts val="0"/>
              </a:spcBef>
              <a:spcAft>
                <a:spcPts val="400"/>
              </a:spcAft>
              <a:buClr>
                <a:schemeClr val="tx1"/>
              </a:buClr>
              <a:buFont typeface="Arial" panose="020B0604020202020204" pitchFamily="34" charset="0"/>
              <a:buChar char="•"/>
              <a:defRPr sz="1000" kern="1200" baseline="0">
                <a:solidFill>
                  <a:schemeClr val="tx1"/>
                </a:solidFill>
                <a:latin typeface="+mn-lt"/>
                <a:ea typeface="Verdana" pitchFamily="34" charset="0"/>
                <a:cs typeface="Verdana" pitchFamily="34" charset="0"/>
              </a:defRPr>
            </a:lvl4pPr>
            <a:lvl5pPr marL="1350000" indent="-270000" algn="l" defTabSz="914400" rtl="0" eaLnBrk="1" latinLnBrk="0" hangingPunct="1">
              <a:spcBef>
                <a:spcPct val="20000"/>
              </a:spcBef>
              <a:buClr>
                <a:schemeClr val="tx2"/>
              </a:buClr>
              <a:buFont typeface="Arial" pitchFamily="34" charset="0"/>
              <a:buChar char="»"/>
              <a:defRPr sz="16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errd</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polltimer</a:t>
            </a:r>
            <a:r>
              <a:rPr lang="fr-FR" sz="1200" dirty="0">
                <a:solidFill>
                  <a:schemeClr val="tx1">
                    <a:lumMod val="75000"/>
                    <a:lumOff val="25000"/>
                  </a:schemeClr>
                </a:solidFill>
                <a:latin typeface="+mn-lt"/>
              </a:rPr>
              <a:t>="</a:t>
            </a:r>
            <a:r>
              <a:rPr lang="fr-FR" sz="1200" dirty="0">
                <a:solidFill>
                  <a:srgbClr val="FF6D43"/>
                </a:solidFill>
                <a:latin typeface="+mn-lt"/>
              </a:rPr>
              <a:t>30</a:t>
            </a:r>
            <a:r>
              <a:rPr lang="fr-FR" sz="1200" dirty="0">
                <a:solidFill>
                  <a:schemeClr val="tx1">
                    <a:lumMod val="75000"/>
                    <a:lumOff val="25000"/>
                  </a:schemeClr>
                </a:solidFill>
                <a:latin typeface="+mn-lt"/>
              </a:rPr>
              <a:t>"] &gt;</a:t>
            </a:r>
          </a:p>
          <a:p>
            <a:pPr marL="0" indent="0">
              <a:buNone/>
            </a:pPr>
            <a:r>
              <a:rPr lang="fr-FR" sz="1200" dirty="0">
                <a:solidFill>
                  <a:schemeClr val="tx1">
                    <a:lumMod val="75000"/>
                    <a:lumOff val="25000"/>
                  </a:schemeClr>
                </a:solidFill>
                <a:latin typeface="+mn-lt"/>
              </a:rPr>
              <a:t>  &lt;proc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a:t>
            </a:r>
            <a:r>
              <a:rPr lang="fr-FR" sz="1200" dirty="0">
                <a:solidFill>
                  <a:srgbClr val="FF6D43"/>
                </a:solidFill>
                <a:latin typeface="+mn-lt"/>
              </a:rPr>
              <a:t>oracle</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argregex</a:t>
            </a:r>
            <a:r>
              <a:rPr lang="fr-FR" sz="1200" dirty="0">
                <a:solidFill>
                  <a:schemeClr val="tx1">
                    <a:lumMod val="75000"/>
                    <a:lumOff val="25000"/>
                  </a:schemeClr>
                </a:solidFill>
                <a:latin typeface="+mn-lt"/>
              </a:rPr>
              <a:t>="</a:t>
            </a:r>
            <a:r>
              <a:rPr lang="fr-FR" sz="1200" dirty="0">
                <a:solidFill>
                  <a:srgbClr val="FF6D43"/>
                </a:solidFill>
                <a:latin typeface="+mn-lt"/>
              </a:rPr>
              <a:t>.*Base1</a:t>
            </a:r>
            <a:r>
              <a:rPr lang="fr-FR" sz="1200" dirty="0">
                <a:solidFill>
                  <a:schemeClr val="tx1">
                    <a:lumMod val="75000"/>
                    <a:lumOff val="25000"/>
                  </a:schemeClr>
                </a:solidFill>
                <a:latin typeface="+mn-lt"/>
              </a:rPr>
              <a:t>" class="</a:t>
            </a:r>
            <a:r>
              <a:rPr lang="fr-FR" sz="1200" dirty="0" err="1">
                <a:solidFill>
                  <a:srgbClr val="FF6D43"/>
                </a:solidFill>
                <a:latin typeface="+mn-lt"/>
              </a:rPr>
              <a:t>prim</a:t>
            </a:r>
            <a:r>
              <a:rPr lang="fr-FR" sz="1200" dirty="0">
                <a:solidFill>
                  <a:schemeClr val="tx1">
                    <a:lumMod val="75000"/>
                    <a:lumOff val="25000"/>
                  </a:schemeClr>
                </a:solidFill>
                <a:latin typeface="+mn-lt"/>
              </a:rPr>
              <a:t>" action="</a:t>
            </a:r>
            <a:r>
              <a:rPr lang="fr-FR" sz="1200" dirty="0">
                <a:solidFill>
                  <a:srgbClr val="FF6D43"/>
                </a:solidFill>
                <a:latin typeface="+mn-lt"/>
              </a:rPr>
              <a:t>restart</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start_after</a:t>
            </a:r>
            <a:r>
              <a:rPr lang="fr-FR" sz="1200" dirty="0">
                <a:solidFill>
                  <a:schemeClr val="tx1">
                    <a:lumMod val="75000"/>
                    <a:lumOff val="25000"/>
                  </a:schemeClr>
                </a:solidFill>
                <a:latin typeface="+mn-lt"/>
              </a:rPr>
              <a:t>="</a:t>
            </a:r>
            <a:r>
              <a:rPr lang="fr-FR" sz="1200" dirty="0">
                <a:solidFill>
                  <a:srgbClr val="FF6D43"/>
                </a:solidFill>
                <a:latin typeface="+mn-lt"/>
              </a:rPr>
              <a:t>0</a:t>
            </a:r>
            <a:r>
              <a:rPr lang="fr-FR" sz="1200" dirty="0">
                <a:solidFill>
                  <a:schemeClr val="tx1">
                    <a:lumMod val="75000"/>
                    <a:lumOff val="25000"/>
                  </a:schemeClr>
                </a:solidFill>
                <a:latin typeface="+mn-lt"/>
              </a:rPr>
              <a:t>"] /&gt;</a:t>
            </a:r>
          </a:p>
          <a:p>
            <a:pPr marL="0" indent="0">
              <a:buNone/>
            </a:pPr>
            <a:r>
              <a:rPr lang="fr-FR" sz="1200" dirty="0">
                <a:solidFill>
                  <a:schemeClr val="tx1">
                    <a:lumMod val="75000"/>
                    <a:lumOff val="25000"/>
                  </a:schemeClr>
                </a:solidFill>
                <a:latin typeface="+mn-lt"/>
              </a:rPr>
              <a:t>  &lt;proc </a:t>
            </a:r>
            <a:r>
              <a:rPr lang="fr-FR" sz="1200" dirty="0" err="1">
                <a:solidFill>
                  <a:schemeClr val="tx1">
                    <a:lumMod val="75000"/>
                    <a:lumOff val="25000"/>
                  </a:schemeClr>
                </a:solidFill>
                <a:latin typeface="+mn-lt"/>
              </a:rPr>
              <a:t>name</a:t>
            </a:r>
            <a:r>
              <a:rPr lang="fr-FR" sz="1200" dirty="0">
                <a:solidFill>
                  <a:schemeClr val="tx1">
                    <a:lumMod val="75000"/>
                    <a:lumOff val="25000"/>
                  </a:schemeClr>
                </a:solidFill>
                <a:latin typeface="+mn-lt"/>
              </a:rPr>
              <a:t>="</a:t>
            </a:r>
            <a:r>
              <a:rPr lang="fr-FR" sz="1200" dirty="0">
                <a:solidFill>
                  <a:srgbClr val="FF6D43"/>
                </a:solidFill>
                <a:latin typeface="+mn-lt"/>
              </a:rPr>
              <a:t>oracle</a:t>
            </a:r>
            <a:r>
              <a:rPr lang="fr-FR" sz="1200" dirty="0">
                <a:solidFill>
                  <a:schemeClr val="tx1">
                    <a:lumMod val="75000"/>
                    <a:lumOff val="25000"/>
                  </a:schemeClr>
                </a:solidFill>
                <a:latin typeface="+mn-lt"/>
              </a:rPr>
              <a:t>" </a:t>
            </a:r>
            <a:r>
              <a:rPr lang="fr-FR" sz="1200" dirty="0" err="1">
                <a:solidFill>
                  <a:schemeClr val="tx1">
                    <a:lumMod val="75000"/>
                    <a:lumOff val="25000"/>
                  </a:schemeClr>
                </a:solidFill>
                <a:latin typeface="+mn-lt"/>
              </a:rPr>
              <a:t>nameregex</a:t>
            </a:r>
            <a:r>
              <a:rPr lang="fr-FR" sz="1200" dirty="0">
                <a:solidFill>
                  <a:schemeClr val="tx1">
                    <a:lumMod val="75000"/>
                    <a:lumOff val="25000"/>
                  </a:schemeClr>
                </a:solidFill>
                <a:latin typeface="+mn-lt"/>
              </a:rPr>
              <a:t>="</a:t>
            </a:r>
            <a:r>
              <a:rPr lang="fr-FR" sz="1200" dirty="0">
                <a:solidFill>
                  <a:srgbClr val="FF6D43"/>
                </a:solidFill>
                <a:latin typeface="+mn-lt"/>
              </a:rPr>
              <a:t>oracle_.*</a:t>
            </a:r>
            <a:r>
              <a:rPr lang="fr-FR" sz="1200" dirty="0">
                <a:solidFill>
                  <a:schemeClr val="tx1">
                    <a:lumMod val="75000"/>
                    <a:lumOff val="25000"/>
                  </a:schemeClr>
                </a:solidFill>
                <a:latin typeface="+mn-lt"/>
              </a:rPr>
              <a:t>" class="</a:t>
            </a:r>
            <a:r>
              <a:rPr lang="fr-FR" sz="1200" dirty="0" err="1">
                <a:solidFill>
                  <a:srgbClr val="FF6D43"/>
                </a:solidFill>
                <a:latin typeface="+mn-lt"/>
              </a:rPr>
              <a:t>prim</a:t>
            </a:r>
            <a:r>
              <a:rPr lang="fr-FR" sz="1200" dirty="0">
                <a:solidFill>
                  <a:schemeClr val="tx1">
                    <a:lumMod val="75000"/>
                    <a:lumOff val="25000"/>
                  </a:schemeClr>
                </a:solidFill>
                <a:latin typeface="+mn-lt"/>
              </a:rPr>
              <a:t>" action="</a:t>
            </a:r>
            <a:r>
              <a:rPr lang="fr-FR" sz="1200" dirty="0">
                <a:solidFill>
                  <a:srgbClr val="FF6D43"/>
                </a:solidFill>
                <a:latin typeface="+mn-lt"/>
              </a:rPr>
              <a:t>restart</a:t>
            </a:r>
            <a:r>
              <a:rPr lang="fr-FR" sz="1200" dirty="0">
                <a:solidFill>
                  <a:schemeClr val="tx1">
                    <a:lumMod val="75000"/>
                    <a:lumOff val="25000"/>
                  </a:schemeClr>
                </a:solidFill>
                <a:latin typeface="+mn-lt"/>
              </a:rPr>
              <a:t>"/&gt;</a:t>
            </a:r>
          </a:p>
          <a:p>
            <a:pPr marL="0" indent="0">
              <a:buNone/>
            </a:pPr>
            <a:r>
              <a:rPr lang="fr-FR" sz="1200" dirty="0">
                <a:solidFill>
                  <a:schemeClr val="tx1">
                    <a:lumMod val="75000"/>
                    <a:lumOff val="25000"/>
                  </a:schemeClr>
                </a:solidFill>
                <a:latin typeface="+mn-lt"/>
              </a:rPr>
              <a:t>&lt;/</a:t>
            </a:r>
            <a:r>
              <a:rPr lang="fr-FR" sz="1200" dirty="0" err="1">
                <a:solidFill>
                  <a:schemeClr val="tx1">
                    <a:lumMod val="75000"/>
                    <a:lumOff val="25000"/>
                  </a:schemeClr>
                </a:solidFill>
                <a:latin typeface="+mn-lt"/>
              </a:rPr>
              <a:t>errd</a:t>
            </a:r>
            <a:r>
              <a:rPr lang="fr-FR" sz="1200" dirty="0">
                <a:solidFill>
                  <a:schemeClr val="tx1">
                    <a:lumMod val="75000"/>
                    <a:lumOff val="25000"/>
                  </a:schemeClr>
                </a:solidFill>
                <a:latin typeface="+mn-lt"/>
              </a:rPr>
              <a:t>&gt;</a:t>
            </a:r>
          </a:p>
        </p:txBody>
      </p:sp>
      <p:sp>
        <p:nvSpPr>
          <p:cNvPr id="7" name="Légende : encadrée 6">
            <a:extLst>
              <a:ext uri="{FF2B5EF4-FFF2-40B4-BE49-F238E27FC236}">
                <a16:creationId xmlns:a16="http://schemas.microsoft.com/office/drawing/2014/main" id="{6B6F6519-47BF-431A-7E26-50B16BE08AFF}"/>
              </a:ext>
            </a:extLst>
          </p:cNvPr>
          <p:cNvSpPr/>
          <p:nvPr/>
        </p:nvSpPr>
        <p:spPr>
          <a:xfrm>
            <a:off x="8398275" y="2634523"/>
            <a:ext cx="3533311" cy="1014204"/>
          </a:xfrm>
          <a:prstGeom prst="borderCallout1">
            <a:avLst>
              <a:gd name="adj1" fmla="val 27167"/>
              <a:gd name="adj2" fmla="val -1526"/>
              <a:gd name="adj3" fmla="val -11441"/>
              <a:gd name="adj4" fmla="val -19677"/>
            </a:avLst>
          </a:prstGeom>
          <a:noFill/>
          <a:ln w="9525"/>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1200" dirty="0">
                <a:cs typeface="Courier New" panose="02070309020205020404" pitchFamily="49" charset="0"/>
              </a:rPr>
              <a:t>Note: "</a:t>
            </a:r>
            <a:r>
              <a:rPr lang="en-GB" sz="1200" dirty="0" err="1">
                <a:cs typeface="Courier New" panose="02070309020205020404" pitchFamily="49" charset="0"/>
              </a:rPr>
              <a:t>safekit</a:t>
            </a:r>
            <a:r>
              <a:rPr lang="en-GB" sz="1200" dirty="0">
                <a:cs typeface="Courier New" panose="02070309020205020404" pitchFamily="49" charset="0"/>
              </a:rPr>
              <a:t> –r </a:t>
            </a:r>
            <a:r>
              <a:rPr lang="en-GB" sz="1200" dirty="0" err="1">
                <a:cs typeface="Courier New" panose="02070309020205020404" pitchFamily="49" charset="0"/>
              </a:rPr>
              <a:t>processtree</a:t>
            </a:r>
            <a:r>
              <a:rPr lang="en-GB" sz="1200" dirty="0">
                <a:cs typeface="Courier New" panose="02070309020205020404" pitchFamily="49" charset="0"/>
              </a:rPr>
              <a:t> list all" </a:t>
            </a:r>
          </a:p>
          <a:p>
            <a:pPr marL="171450" indent="-171450">
              <a:lnSpc>
                <a:spcPct val="150000"/>
              </a:lnSpc>
              <a:buFont typeface="Courier New" panose="02070309020205020404" pitchFamily="49" charset="0"/>
              <a:buChar char="o"/>
            </a:pPr>
            <a:r>
              <a:rPr lang="en-GB" sz="1200" dirty="0">
                <a:cs typeface="Courier New" panose="02070309020205020404" pitchFamily="49" charset="0"/>
              </a:rPr>
              <a:t>lists all running processes with command name and arguments</a:t>
            </a:r>
            <a:endParaRPr lang="fr-FR" sz="1200" dirty="0">
              <a:latin typeface="+mn-lt"/>
            </a:endParaRPr>
          </a:p>
        </p:txBody>
      </p:sp>
      <p:pic>
        <p:nvPicPr>
          <p:cNvPr id="3" name="checkers-9">
            <a:hlinkClick r:id="" action="ppaction://media"/>
            <a:extLst>
              <a:ext uri="{FF2B5EF4-FFF2-40B4-BE49-F238E27FC236}">
                <a16:creationId xmlns:a16="http://schemas.microsoft.com/office/drawing/2014/main" id="{AC9A57EC-CC87-3272-78BF-6B9158BE35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40424" y="6370637"/>
            <a:ext cx="487363" cy="487363"/>
          </a:xfrm>
          <a:prstGeom prst="rect">
            <a:avLst/>
          </a:prstGeom>
        </p:spPr>
      </p:pic>
    </p:spTree>
    <p:extLst>
      <p:ext uri="{BB962C8B-B14F-4D97-AF65-F5344CB8AC3E}">
        <p14:creationId xmlns:p14="http://schemas.microsoft.com/office/powerpoint/2010/main" val="2884941691"/>
      </p:ext>
    </p:extLst>
  </p:cSld>
  <p:clrMapOvr>
    <a:masterClrMapping/>
  </p:clrMapOvr>
  <mc:AlternateContent xmlns:mc="http://schemas.openxmlformats.org/markup-compatibility/2006" xmlns:p14="http://schemas.microsoft.com/office/powerpoint/2010/main">
    <mc:Choice Requires="p14">
      <p:transition spd="slow" p14:dur="2000" advClick="0" advTm="80000"/>
    </mc:Choice>
    <mc:Fallback xmlns="">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8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2_Thème Office">
  <a:themeElements>
    <a:clrScheme name="SpinCo">
      <a:dk1>
        <a:srgbClr val="000000"/>
      </a:dk1>
      <a:lt1>
        <a:srgbClr val="FFFFFF"/>
      </a:lt1>
      <a:dk2>
        <a:srgbClr val="000000"/>
      </a:dk2>
      <a:lt2>
        <a:srgbClr val="FFFFFF"/>
      </a:lt2>
      <a:accent1>
        <a:srgbClr val="FF6D43"/>
      </a:accent1>
      <a:accent2>
        <a:srgbClr val="002D3C"/>
      </a:accent2>
      <a:accent3>
        <a:srgbClr val="ECECED"/>
      </a:accent3>
      <a:accent4>
        <a:srgbClr val="000000"/>
      </a:accent4>
      <a:accent5>
        <a:srgbClr val="FFFFFF"/>
      </a:accent5>
      <a:accent6>
        <a:srgbClr val="000000"/>
      </a:accent6>
      <a:hlink>
        <a:srgbClr val="0563C1"/>
      </a:hlink>
      <a:folHlink>
        <a:srgbClr val="954F72"/>
      </a:folHlink>
    </a:clrScheme>
    <a:fontScheme name="Eviden">
      <a:majorFont>
        <a:latin typeface="Montserrat 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Eviden Orange">
      <a:srgbClr val="FF6D43"/>
    </a:custClr>
    <a:custClr name="Deep Blue">
      <a:srgbClr val="002D3C"/>
    </a:custClr>
    <a:custClr name="Light Gray">
      <a:srgbClr val="ECECED"/>
    </a:custClr>
    <a:custClr name="Black">
      <a:srgbClr val="000000"/>
    </a:custClr>
    <a:custClr name="White">
      <a:srgbClr val="FFFFFF"/>
    </a:custClr>
  </a:custClrLst>
  <a:extLst>
    <a:ext uri="{05A4C25C-085E-4340-85A3-A5531E510DB2}">
      <thm15:themeFamily xmlns:thm15="http://schemas.microsoft.com/office/thememl/2012/main" name="Eviden PPT Template - Confidential - Commercial in confidence.pptx" id="{D0B75E49-04E0-4432-9198-20DE9378E999}" vid="{02E04783-2CC5-4F8E-B8FD-DAD998004F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74569EBC540484F871D8E098B962764" ma:contentTypeVersion="23" ma:contentTypeDescription="Create a new document." ma:contentTypeScope="" ma:versionID="566171932f38694e3e8f7a8536eaa326">
  <xsd:schema xmlns:xsd="http://www.w3.org/2001/XMLSchema" xmlns:xs="http://www.w3.org/2001/XMLSchema" xmlns:p="http://schemas.microsoft.com/office/2006/metadata/properties" xmlns:ns2="7a825772-c0df-4f28-96c7-11aa352723ad" xmlns:ns3="fb7e38a5-168d-48f1-9560-d9b8c8c618c0" xmlns:ns4="http://schemas.microsoft.com/sharepoint/v4" xmlns:ns5="e9aa198f-3527-4b2d-be02-f86f9b700563" targetNamespace="http://schemas.microsoft.com/office/2006/metadata/properties" ma:root="true" ma:fieldsID="631cb06cc783516741486533b2abddc5" ns2:_="" ns3:_="" ns4:_="" ns5:_="">
    <xsd:import namespace="7a825772-c0df-4f28-96c7-11aa352723ad"/>
    <xsd:import namespace="fb7e38a5-168d-48f1-9560-d9b8c8c618c0"/>
    <xsd:import namespace="http://schemas.microsoft.com/sharepoint/v4"/>
    <xsd:import namespace="e9aa198f-3527-4b2d-be02-f86f9b700563"/>
    <xsd:element name="properties">
      <xsd:complexType>
        <xsd:sequence>
          <xsd:element name="documentManagement">
            <xsd:complexType>
              <xsd:all>
                <xsd:element ref="ns2:_dlc_DocId" minOccurs="0"/>
                <xsd:element ref="ns2:_dlc_DocIdUrl" minOccurs="0"/>
                <xsd:element ref="ns2:_dlc_DocIdPersistId" minOccurs="0"/>
                <xsd:element ref="ns3:AdvancedVersioningLimit" minOccurs="0"/>
                <xsd:element ref="ns3:LockedVersions" minOccurs="0"/>
                <xsd:element ref="ns4:IconOverlay"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MediaServiceDateTaken" minOccurs="0"/>
                <xsd:element ref="ns3:MediaLengthInSeconds" minOccurs="0"/>
                <xsd:element ref="ns3:Dur_x00e9_edevalidit_x00e9_dudocument" minOccurs="0"/>
                <xsd:element ref="ns3:MediaServiceObjectDetectorVersions" minOccurs="0"/>
                <xsd:element ref="ns3:lcf76f155ced4ddcb4097134ff3c332f" minOccurs="0"/>
                <xsd:element ref="ns5:TaxCatchAll"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825772-c0df-4f28-96c7-11aa352723a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b7e38a5-168d-48f1-9560-d9b8c8c618c0" elementFormDefault="qualified">
    <xsd:import namespace="http://schemas.microsoft.com/office/2006/documentManagement/types"/>
    <xsd:import namespace="http://schemas.microsoft.com/office/infopath/2007/PartnerControls"/>
    <xsd:element name="AdvancedVersioningLimit" ma:index="11" nillable="true" ma:displayName="AdvancedVersioningLimit" ma:hidden="true" ma:internalName="AdvancedVersioningLimit">
      <xsd:simpleType>
        <xsd:restriction base="dms:Text"/>
      </xsd:simpleType>
    </xsd:element>
    <xsd:element name="LockedVersions" ma:index="12" nillable="true" ma:displayName="LockedVersions" ma:hidden="true" ma:internalName="LockedVersions">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Dur_x00e9_edevalidit_x00e9_dudocument" ma:index="22" nillable="true" ma:displayName="Durée de validité du document" ma:format="Dropdown" ma:internalName="Dur_x00e9_edevalidit_x00e9_dudocument">
      <xsd:simpleType>
        <xsd:restriction base="dms:Text">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9967681-caf4-44cd-948e-90f571439626" ma:termSetId="09814cd3-568e-fe90-9814-8d621ff8fb84" ma:anchorId="fba54fb3-c3e1-fe81-a776-ca4b69148c4d" ma:open="true" ma:isKeyword="false">
      <xsd:complexType>
        <xsd:sequence>
          <xsd:element ref="pc:Terms" minOccurs="0" maxOccurs="1"/>
        </xsd:sequence>
      </xsd:complexType>
    </xsd:element>
    <xsd:element name="MediaServiceOCR" ma:index="27" nillable="true" ma:displayName="Extracted Text" ma:internalName="MediaServiceOCR" ma:readOnly="true">
      <xsd:simpleType>
        <xsd:restriction base="dms:Note">
          <xsd:maxLength value="255"/>
        </xsd:restriction>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3"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aa198f-3527-4b2d-be02-f86f9b700563"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02b2085b-1106-466a-b7ab-3b36d55f233a}" ma:internalName="TaxCatchAll" ma:showField="CatchAllData" ma:web="7a825772-c0df-4f28-96c7-11aa35272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_dlc_DocId xmlns="7a825772-c0df-4f28-96c7-11aa352723ad">WQFQ6ZJDNA6F-890339570-1269</_dlc_DocId>
    <_dlc_DocIdUrl xmlns="7a825772-c0df-4f28-96c7-11aa352723ad">
      <Url>https://atos365.sharepoint.com/sites/190009768/_layouts/15/DocIdRedir.aspx?ID=WQFQ6ZJDNA6F-890339570-1269</Url>
      <Description>WQFQ6ZJDNA6F-890339570-1269</Description>
    </_dlc_DocIdUrl>
    <TaxCatchAll xmlns="e9aa198f-3527-4b2d-be02-f86f9b700563" xsi:nil="true"/>
    <LockedVersions xmlns="fb7e38a5-168d-48f1-9560-d9b8c8c618c0" xsi:nil="true"/>
    <AdvancedVersioningLimit xmlns="fb7e38a5-168d-48f1-9560-d9b8c8c618c0" xsi:nil="true"/>
    <lcf76f155ced4ddcb4097134ff3c332f xmlns="fb7e38a5-168d-48f1-9560-d9b8c8c618c0">
      <Terms xmlns="http://schemas.microsoft.com/office/infopath/2007/PartnerControls"/>
    </lcf76f155ced4ddcb4097134ff3c332f>
    <Dur_x00e9_edevalidit_x00e9_dudocument xmlns="fb7e38a5-168d-48f1-9560-d9b8c8c618c0" xsi:nil="true"/>
  </documentManagement>
</p:properties>
</file>

<file path=customXml/item4.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47D96D9-9072-44B8-839E-AE46372A8EA9}">
  <ds:schemaRefs>
    <ds:schemaRef ds:uri="http://schemas.microsoft.com/sharepoint/v3/contenttype/forms"/>
  </ds:schemaRefs>
</ds:datastoreItem>
</file>

<file path=customXml/itemProps2.xml><?xml version="1.0" encoding="utf-8"?>
<ds:datastoreItem xmlns:ds="http://schemas.openxmlformats.org/officeDocument/2006/customXml" ds:itemID="{DBDE121B-8272-4527-A136-77BFE849EC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25772-c0df-4f28-96c7-11aa352723ad"/>
    <ds:schemaRef ds:uri="fb7e38a5-168d-48f1-9560-d9b8c8c618c0"/>
    <ds:schemaRef ds:uri="http://schemas.microsoft.com/sharepoint/v4"/>
    <ds:schemaRef ds:uri="e9aa198f-3527-4b2d-be02-f86f9b7005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EB0297-762E-42E9-B86E-6C0F96E2C62B}">
  <ds:schemaRefs>
    <ds:schemaRef ds:uri="http://purl.org/dc/elements/1.1/"/>
    <ds:schemaRef ds:uri="http://purl.org/dc/dcmitype/"/>
    <ds:schemaRef ds:uri="http://purl.org/dc/terms/"/>
    <ds:schemaRef ds:uri="http://schemas.microsoft.com/sharepoint/v4"/>
    <ds:schemaRef ds:uri="http://schemas.microsoft.com/office/infopath/2007/PartnerControls"/>
    <ds:schemaRef ds:uri="http://schemas.openxmlformats.org/package/2006/metadata/core-properties"/>
    <ds:schemaRef ds:uri="http://www.w3.org/XML/1998/namespace"/>
    <ds:schemaRef ds:uri="http://schemas.microsoft.com/office/2006/documentManagement/types"/>
    <ds:schemaRef ds:uri="e9aa198f-3527-4b2d-be02-f86f9b700563"/>
    <ds:schemaRef ds:uri="fb7e38a5-168d-48f1-9560-d9b8c8c618c0"/>
    <ds:schemaRef ds:uri="7a825772-c0df-4f28-96c7-11aa352723ad"/>
    <ds:schemaRef ds:uri="http://schemas.microsoft.com/office/2006/metadata/properties"/>
  </ds:schemaRefs>
</ds:datastoreItem>
</file>

<file path=customXml/itemProps4.xml><?xml version="1.0" encoding="utf-8"?>
<ds:datastoreItem xmlns:ds="http://schemas.openxmlformats.org/officeDocument/2006/customXml" ds:itemID="{F3D063DE-CC69-40F0-BBB2-E6ED4F3C6E4B}">
  <ds:schemaRefs>
    <ds:schemaRef ds:uri="http://schemas.microsoft.com/sharepoint/events"/>
    <ds:schemaRef ds:uri=""/>
  </ds:schemaRefs>
</ds:datastoreItem>
</file>

<file path=docProps/app.xml><?xml version="1.0" encoding="utf-8"?>
<Properties xmlns="http://schemas.openxmlformats.org/officeDocument/2006/extended-properties" xmlns:vt="http://schemas.openxmlformats.org/officeDocument/2006/docPropsVTypes">
  <Template/>
  <TotalTime>21646</TotalTime>
  <Words>5963</Words>
  <Application>Microsoft Office PowerPoint</Application>
  <PresentationFormat>Grand écran</PresentationFormat>
  <Paragraphs>484</Paragraphs>
  <Slides>26</Slides>
  <Notes>26</Notes>
  <HiddenSlides>0</HiddenSlides>
  <MMClips>26</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26</vt:i4>
      </vt:variant>
    </vt:vector>
  </HeadingPairs>
  <TitlesOfParts>
    <vt:vector size="39" baseType="lpstr">
      <vt:lpstr>Arial</vt:lpstr>
      <vt:lpstr>Calibri</vt:lpstr>
      <vt:lpstr>Courier New</vt:lpstr>
      <vt:lpstr>Lucida Sans Unicode</vt:lpstr>
      <vt:lpstr>Montserrat</vt:lpstr>
      <vt:lpstr>Montserrat Bold</vt:lpstr>
      <vt:lpstr>Montserrat Medium</vt:lpstr>
      <vt:lpstr>Montserrat Regular</vt:lpstr>
      <vt:lpstr>Montserrat SemiBold</vt:lpstr>
      <vt:lpstr>Raleway Light</vt:lpstr>
      <vt:lpstr>Segoe UI</vt:lpstr>
      <vt:lpstr>Verdana</vt:lpstr>
      <vt:lpstr>2_Thème Office</vt:lpstr>
      <vt:lpstr>SafeKit Checkers</vt:lpstr>
      <vt:lpstr>Présentation PowerPoint</vt:lpstr>
      <vt:lpstr>RESTART checkers</vt:lpstr>
      <vt:lpstr>WAIT checkers</vt:lpstr>
      <vt:lpstr>Overview of userconfig.xml</vt:lpstr>
      <vt:lpstr>Summary</vt:lpstr>
      <vt:lpstr>Présentation PowerPoint</vt:lpstr>
      <vt:lpstr>Processes and services monitoring (1/2)*</vt:lpstr>
      <vt:lpstr>Processes and services monitoring (2/2)</vt:lpstr>
      <vt:lpstr>Présentation PowerPoint</vt:lpstr>
      <vt:lpstr>Network interface and virtual IP monitoring</vt:lpstr>
      <vt:lpstr>Présentation PowerPoint</vt:lpstr>
      <vt:lpstr>Customized check of the application*</vt:lpstr>
      <vt:lpstr>Customized check of an external component</vt:lpstr>
      <vt:lpstr>Présentation PowerPoint</vt:lpstr>
      <vt:lpstr>What is a split brain?</vt:lpstr>
      <vt:lpstr>Splitbrain check</vt:lpstr>
      <vt:lpstr>Présentation PowerPoint</vt:lpstr>
      <vt:lpstr>TCP connection check to the application </vt:lpstr>
      <vt:lpstr>TCP connection check for an external service</vt:lpstr>
      <vt:lpstr>Ping check of an external device</vt:lpstr>
      <vt:lpstr>External module state check (UP/PRIM/ALONE)</vt:lpstr>
      <vt:lpstr>Présentation PowerPoint</vt:lpstr>
      <vt:lpstr>Actions of checkers in a farm module</vt:lpstr>
      <vt:lpstr>Actions of checkers in a mirror module</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Evidian SafeKit Checkers</dc:title>
  <dc:creator>Bruno Rochat</dc:creator>
  <cp:lastModifiedBy>Bruno Rochat</cp:lastModifiedBy>
  <cp:revision>196</cp:revision>
  <dcterms:created xsi:type="dcterms:W3CDTF">2023-04-06T08:47:21Z</dcterms:created>
  <dcterms:modified xsi:type="dcterms:W3CDTF">2026-03-02T07:04:57Z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463cba9-5f6c-478d-9329-7b2295e4e8ed_Enabled">
    <vt:lpwstr>true</vt:lpwstr>
  </property>
  <property fmtid="{D5CDD505-2E9C-101B-9397-08002B2CF9AE}" pid="3" name="MSIP_Label_e463cba9-5f6c-478d-9329-7b2295e4e8ed_SetDate">
    <vt:lpwstr>2022-12-06T15:10:26Z</vt:lpwstr>
  </property>
  <property fmtid="{D5CDD505-2E9C-101B-9397-08002B2CF9AE}" pid="4" name="MSIP_Label_e463cba9-5f6c-478d-9329-7b2295e4e8ed_Method">
    <vt:lpwstr>Standard</vt:lpwstr>
  </property>
  <property fmtid="{D5CDD505-2E9C-101B-9397-08002B2CF9AE}" pid="5" name="MSIP_Label_e463cba9-5f6c-478d-9329-7b2295e4e8ed_Name">
    <vt:lpwstr>All Employees_2</vt:lpwstr>
  </property>
  <property fmtid="{D5CDD505-2E9C-101B-9397-08002B2CF9AE}" pid="6" name="MSIP_Label_e463cba9-5f6c-478d-9329-7b2295e4e8ed_SiteId">
    <vt:lpwstr>33440fc6-b7c7-412c-bb73-0e70b0198d5a</vt:lpwstr>
  </property>
  <property fmtid="{D5CDD505-2E9C-101B-9397-08002B2CF9AE}" pid="7" name="MSIP_Label_e463cba9-5f6c-478d-9329-7b2295e4e8ed_ActionId">
    <vt:lpwstr>591c6078-1e6e-47cf-9dcd-c9f0b244fce3</vt:lpwstr>
  </property>
  <property fmtid="{D5CDD505-2E9C-101B-9397-08002B2CF9AE}" pid="8" name="MSIP_Label_e463cba9-5f6c-478d-9329-7b2295e4e8ed_ContentBits">
    <vt:lpwstr>0</vt:lpwstr>
  </property>
  <property fmtid="{D5CDD505-2E9C-101B-9397-08002B2CF9AE}" pid="9" name="ContentTypeId">
    <vt:lpwstr>0x010100174569EBC540484F871D8E098B962764</vt:lpwstr>
  </property>
  <property fmtid="{D5CDD505-2E9C-101B-9397-08002B2CF9AE}" pid="10" name="_dlc_DocIdItemGuid">
    <vt:lpwstr>2b3852eb-cd53-4231-92e7-6b9c4ecae6c8</vt:lpwstr>
  </property>
  <property fmtid="{D5CDD505-2E9C-101B-9397-08002B2CF9AE}" pid="11" name="Tags">
    <vt:lpwstr>11;#Sales|e0b4f822-6f61-4b9c-8525-9c24e8cdf694</vt:lpwstr>
  </property>
  <property fmtid="{D5CDD505-2E9C-101B-9397-08002B2CF9AE}" pid="12" name="MediaServiceImageTags">
    <vt:lpwstr/>
  </property>
  <property fmtid="{D5CDD505-2E9C-101B-9397-08002B2CF9AE}" pid="13" name="ef8a35a9ba4a41528205b07b233a83c0">
    <vt:lpwstr>Sales|e0b4f822-6f61-4b9c-8525-9c24e8cdf694</vt:lpwstr>
  </property>
  <property fmtid="{D5CDD505-2E9C-101B-9397-08002B2CF9AE}" pid="14" name="MSIP_Label_ecb69475-382c-4c7a-b21d-8ca64eeef1bd_Enabled">
    <vt:lpwstr>true</vt:lpwstr>
  </property>
  <property fmtid="{D5CDD505-2E9C-101B-9397-08002B2CF9AE}" pid="15" name="MSIP_Label_ecb69475-382c-4c7a-b21d-8ca64eeef1bd_SetDate">
    <vt:lpwstr>2023-11-03T06:03:12Z</vt:lpwstr>
  </property>
  <property fmtid="{D5CDD505-2E9C-101B-9397-08002B2CF9AE}" pid="16" name="MSIP_Label_ecb69475-382c-4c7a-b21d-8ca64eeef1bd_Method">
    <vt:lpwstr>Standard</vt:lpwstr>
  </property>
  <property fmtid="{D5CDD505-2E9C-101B-9397-08002B2CF9AE}" pid="17" name="MSIP_Label_ecb69475-382c-4c7a-b21d-8ca64eeef1bd_Name">
    <vt:lpwstr>Eviden For Internal Use - All Employees</vt:lpwstr>
  </property>
  <property fmtid="{D5CDD505-2E9C-101B-9397-08002B2CF9AE}" pid="18" name="MSIP_Label_ecb69475-382c-4c7a-b21d-8ca64eeef1bd_SiteId">
    <vt:lpwstr>7d1c7785-2d8a-437d-b842-1ed5d8fbe00a</vt:lpwstr>
  </property>
  <property fmtid="{D5CDD505-2E9C-101B-9397-08002B2CF9AE}" pid="19" name="MSIP_Label_ecb69475-382c-4c7a-b21d-8ca64eeef1bd_ActionId">
    <vt:lpwstr>56f16665-c5da-4aaa-8a5e-75ed20c6a857</vt:lpwstr>
  </property>
  <property fmtid="{D5CDD505-2E9C-101B-9397-08002B2CF9AE}" pid="20" name="MSIP_Label_ecb69475-382c-4c7a-b21d-8ca64eeef1bd_ContentBits">
    <vt:lpwstr>0</vt:lpwstr>
  </property>
</Properties>
</file>