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3" r:id="rId5"/>
  </p:sldMasterIdLst>
  <p:notesMasterIdLst>
    <p:notesMasterId r:id="rId45"/>
  </p:notesMasterIdLst>
  <p:handoutMasterIdLst>
    <p:handoutMasterId r:id="rId46"/>
  </p:handoutMasterIdLst>
  <p:sldIdLst>
    <p:sldId id="2147469775" r:id="rId6"/>
    <p:sldId id="2147469861" r:id="rId7"/>
    <p:sldId id="2147469846" r:id="rId8"/>
    <p:sldId id="2147469855" r:id="rId9"/>
    <p:sldId id="2147469860" r:id="rId10"/>
    <p:sldId id="2147469840" r:id="rId11"/>
    <p:sldId id="2147469841" r:id="rId12"/>
    <p:sldId id="2147469852" r:id="rId13"/>
    <p:sldId id="2147469856" r:id="rId14"/>
    <p:sldId id="547" r:id="rId15"/>
    <p:sldId id="2147469849" r:id="rId16"/>
    <p:sldId id="2147469843" r:id="rId17"/>
    <p:sldId id="2147469848" r:id="rId18"/>
    <p:sldId id="515" r:id="rId19"/>
    <p:sldId id="2147469845" r:id="rId20"/>
    <p:sldId id="538" r:id="rId21"/>
    <p:sldId id="540" r:id="rId22"/>
    <p:sldId id="529" r:id="rId23"/>
    <p:sldId id="541" r:id="rId24"/>
    <p:sldId id="2147469807" r:id="rId25"/>
    <p:sldId id="2147469853" r:id="rId26"/>
    <p:sldId id="2147469854" r:id="rId27"/>
    <p:sldId id="2147469847" r:id="rId28"/>
    <p:sldId id="2147469817" r:id="rId29"/>
    <p:sldId id="2147469827" r:id="rId30"/>
    <p:sldId id="6004" r:id="rId31"/>
    <p:sldId id="6006" r:id="rId32"/>
    <p:sldId id="6007" r:id="rId33"/>
    <p:sldId id="6008" r:id="rId34"/>
    <p:sldId id="6005" r:id="rId35"/>
    <p:sldId id="2147469850" r:id="rId36"/>
    <p:sldId id="6002" r:id="rId37"/>
    <p:sldId id="6000" r:id="rId38"/>
    <p:sldId id="6001" r:id="rId39"/>
    <p:sldId id="2147469839" r:id="rId40"/>
    <p:sldId id="6009" r:id="rId41"/>
    <p:sldId id="6010" r:id="rId42"/>
    <p:sldId id="2147469851" r:id="rId43"/>
    <p:sldId id="292" r:id="rId4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1D1D1"/>
    <a:srgbClr val="0596FF"/>
    <a:srgbClr val="ECECED"/>
    <a:srgbClr val="E55C3C"/>
    <a:srgbClr val="E4E4E4"/>
    <a:srgbClr val="1B4859"/>
    <a:srgbClr val="173B49"/>
    <a:srgbClr val="E84C35"/>
    <a:srgbClr val="F67E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59D666-5771-4CAA-B6D3-D6DA2106F681}" v="16" dt="2026-03-02T08:30:48.296"/>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8603FDC-E32A-4AB5-989C-0864C3EAD2B8}" styleName="Style à thème 2 - Accentuation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75264" autoAdjust="0"/>
  </p:normalViewPr>
  <p:slideViewPr>
    <p:cSldViewPr snapToGrid="0">
      <p:cViewPr varScale="1">
        <p:scale>
          <a:sx n="54" d="100"/>
          <a:sy n="54" d="100"/>
        </p:scale>
        <p:origin x="816" y="274"/>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62" d="100"/>
          <a:sy n="62" d="100"/>
        </p:scale>
        <p:origin x="2405"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uno Rochat" userId="4cb15ecb-167b-4f1f-8a8f-7cfb5f308cae" providerId="ADAL" clId="{80A7E78F-9404-4532-BC61-EA0E30EF31C3}"/>
    <pc:docChg chg="custSel modSld modMainMaster modNotesMaster modHandout">
      <pc:chgData name="Bruno Rochat" userId="4cb15ecb-167b-4f1f-8a8f-7cfb5f308cae" providerId="ADAL" clId="{80A7E78F-9404-4532-BC61-EA0E30EF31C3}" dt="2026-03-02T08:30:48.296" v="76"/>
      <pc:docMkLst>
        <pc:docMk/>
      </pc:docMkLst>
      <pc:sldChg chg="addSp delSp modSp mod">
        <pc:chgData name="Bruno Rochat" userId="4cb15ecb-167b-4f1f-8a8f-7cfb5f308cae" providerId="ADAL" clId="{80A7E78F-9404-4532-BC61-EA0E30EF31C3}" dt="2026-03-02T08:27:40.016" v="66" actId="478"/>
        <pc:sldMkLst>
          <pc:docMk/>
          <pc:sldMk cId="608248080" sldId="292"/>
        </pc:sldMkLst>
        <pc:spChg chg="del">
          <ac:chgData name="Bruno Rochat" userId="4cb15ecb-167b-4f1f-8a8f-7cfb5f308cae" providerId="ADAL" clId="{80A7E78F-9404-4532-BC61-EA0E30EF31C3}" dt="2026-03-02T08:27:40.016" v="66" actId="478"/>
          <ac:spMkLst>
            <pc:docMk/>
            <pc:sldMk cId="608248080" sldId="292"/>
            <ac:spMk id="3" creationId="{B91E408F-D1CA-E0D6-DC68-3A8E2165495A}"/>
          </ac:spMkLst>
        </pc:spChg>
        <pc:spChg chg="add mod">
          <ac:chgData name="Bruno Rochat" userId="4cb15ecb-167b-4f1f-8a8f-7cfb5f308cae" providerId="ADAL" clId="{80A7E78F-9404-4532-BC61-EA0E30EF31C3}" dt="2026-03-02T08:27:40.016" v="66" actId="478"/>
          <ac:spMkLst>
            <pc:docMk/>
            <pc:sldMk cId="608248080" sldId="292"/>
            <ac:spMk id="7" creationId="{73AA8661-4F02-CC66-44A3-B8C9480D0263}"/>
          </ac:spMkLst>
        </pc:spChg>
      </pc:sldChg>
      <pc:sldChg chg="addSp delSp modSp mod delAnim modAnim modNotesTx">
        <pc:chgData name="Bruno Rochat" userId="4cb15ecb-167b-4f1f-8a8f-7cfb5f308cae" providerId="ADAL" clId="{80A7E78F-9404-4532-BC61-EA0E30EF31C3}" dt="2026-03-02T08:30:14.353" v="71"/>
        <pc:sldMkLst>
          <pc:docMk/>
          <pc:sldMk cId="2835442692" sldId="2147469775"/>
        </pc:sldMkLst>
        <pc:spChg chg="mod">
          <ac:chgData name="Bruno Rochat" userId="4cb15ecb-167b-4f1f-8a8f-7cfb5f308cae" providerId="ADAL" clId="{80A7E78F-9404-4532-BC61-EA0E30EF31C3}" dt="2026-03-02T08:21:35.291" v="0" actId="6549"/>
          <ac:spMkLst>
            <pc:docMk/>
            <pc:sldMk cId="2835442692" sldId="2147469775"/>
            <ac:spMk id="2" creationId="{8A2B485C-767D-BC72-B21A-6B73ACA54F2F}"/>
          </ac:spMkLst>
        </pc:spChg>
        <pc:picChg chg="add mod">
          <ac:chgData name="Bruno Rochat" userId="4cb15ecb-167b-4f1f-8a8f-7cfb5f308cae" providerId="ADAL" clId="{80A7E78F-9404-4532-BC61-EA0E30EF31C3}" dt="2026-03-02T08:30:04.108" v="69" actId="1076"/>
          <ac:picMkLst>
            <pc:docMk/>
            <pc:sldMk cId="2835442692" sldId="2147469775"/>
            <ac:picMk id="6" creationId="{B6C399EA-97D7-44D8-F230-B07EBEE06A77}"/>
          </ac:picMkLst>
        </pc:picChg>
        <pc:picChg chg="del">
          <ac:chgData name="Bruno Rochat" userId="4cb15ecb-167b-4f1f-8a8f-7cfb5f308cae" providerId="ADAL" clId="{80A7E78F-9404-4532-BC61-EA0E30EF31C3}" dt="2026-03-02T08:29:39.758" v="67" actId="478"/>
          <ac:picMkLst>
            <pc:docMk/>
            <pc:sldMk cId="2835442692" sldId="2147469775"/>
            <ac:picMk id="8" creationId="{67C94119-AED5-FA27-51DD-8A21808A675A}"/>
          </ac:picMkLst>
        </pc:picChg>
      </pc:sldChg>
      <pc:sldChg chg="modSp mod">
        <pc:chgData name="Bruno Rochat" userId="4cb15ecb-167b-4f1f-8a8f-7cfb5f308cae" providerId="ADAL" clId="{80A7E78F-9404-4532-BC61-EA0E30EF31C3}" dt="2026-03-02T08:26:33.709" v="58"/>
        <pc:sldMkLst>
          <pc:docMk/>
          <pc:sldMk cId="2301983359" sldId="2147469841"/>
        </pc:sldMkLst>
        <pc:graphicFrameChg chg="modGraphic">
          <ac:chgData name="Bruno Rochat" userId="4cb15ecb-167b-4f1f-8a8f-7cfb5f308cae" providerId="ADAL" clId="{80A7E78F-9404-4532-BC61-EA0E30EF31C3}" dt="2026-03-02T08:26:33.709" v="58"/>
          <ac:graphicFrameMkLst>
            <pc:docMk/>
            <pc:sldMk cId="2301983359" sldId="2147469841"/>
            <ac:graphicFrameMk id="12" creationId="{379CD17F-61C3-4505-B18D-6DDDAD0D22DE}"/>
          </ac:graphicFrameMkLst>
        </pc:graphicFrameChg>
      </pc:sldChg>
      <pc:sldChg chg="modSp mod">
        <pc:chgData name="Bruno Rochat" userId="4cb15ecb-167b-4f1f-8a8f-7cfb5f308cae" providerId="ADAL" clId="{80A7E78F-9404-4532-BC61-EA0E30EF31C3}" dt="2026-03-02T08:26:57.141" v="65" actId="1035"/>
        <pc:sldMkLst>
          <pc:docMk/>
          <pc:sldMk cId="2179548552" sldId="2147469855"/>
        </pc:sldMkLst>
        <pc:graphicFrameChg chg="mod modGraphic">
          <ac:chgData name="Bruno Rochat" userId="4cb15ecb-167b-4f1f-8a8f-7cfb5f308cae" providerId="ADAL" clId="{80A7E78F-9404-4532-BC61-EA0E30EF31C3}" dt="2026-03-02T08:26:57.141" v="65" actId="1035"/>
          <ac:graphicFrameMkLst>
            <pc:docMk/>
            <pc:sldMk cId="2179548552" sldId="2147469855"/>
            <ac:graphicFrameMk id="68" creationId="{68CC3111-8344-F3D7-3F2A-D0D0CFC171B6}"/>
          </ac:graphicFrameMkLst>
        </pc:graphicFrameChg>
      </pc:sldChg>
      <pc:sldChg chg="addSp delSp modSp mod delAnim modAnim modNotesTx">
        <pc:chgData name="Bruno Rochat" userId="4cb15ecb-167b-4f1f-8a8f-7cfb5f308cae" providerId="ADAL" clId="{80A7E78F-9404-4532-BC61-EA0E30EF31C3}" dt="2026-03-02T08:30:48.296" v="76"/>
        <pc:sldMkLst>
          <pc:docMk/>
          <pc:sldMk cId="182867297" sldId="2147469861"/>
        </pc:sldMkLst>
        <pc:spChg chg="mod">
          <ac:chgData name="Bruno Rochat" userId="4cb15ecb-167b-4f1f-8a8f-7cfb5f308cae" providerId="ADAL" clId="{80A7E78F-9404-4532-BC61-EA0E30EF31C3}" dt="2026-03-02T08:22:34.226" v="7" actId="6549"/>
          <ac:spMkLst>
            <pc:docMk/>
            <pc:sldMk cId="182867297" sldId="2147469861"/>
            <ac:spMk id="18" creationId="{B9D1EFE2-1610-3F21-A7A1-3003270BC61D}"/>
          </ac:spMkLst>
        </pc:spChg>
        <pc:picChg chg="add mod">
          <ac:chgData name="Bruno Rochat" userId="4cb15ecb-167b-4f1f-8a8f-7cfb5f308cae" providerId="ADAL" clId="{80A7E78F-9404-4532-BC61-EA0E30EF31C3}" dt="2026-03-02T08:30:37.856" v="74" actId="1076"/>
          <ac:picMkLst>
            <pc:docMk/>
            <pc:sldMk cId="182867297" sldId="2147469861"/>
            <ac:picMk id="2" creationId="{999A17B2-8BBD-FBE9-387A-C7E8B9E68B12}"/>
          </ac:picMkLst>
        </pc:picChg>
        <pc:picChg chg="del">
          <ac:chgData name="Bruno Rochat" userId="4cb15ecb-167b-4f1f-8a8f-7cfb5f308cae" providerId="ADAL" clId="{80A7E78F-9404-4532-BC61-EA0E30EF31C3}" dt="2026-03-02T08:30:23.454" v="72" actId="478"/>
          <ac:picMkLst>
            <pc:docMk/>
            <pc:sldMk cId="182867297" sldId="2147469861"/>
            <ac:picMk id="4" creationId="{7B795060-0BFB-C4E9-6870-2CFD155A1708}"/>
          </ac:picMkLst>
        </pc:picChg>
      </pc:sldChg>
      <pc:sldMasterChg chg="modSp mod modSldLayout">
        <pc:chgData name="Bruno Rochat" userId="4cb15ecb-167b-4f1f-8a8f-7cfb5f308cae" providerId="ADAL" clId="{80A7E78F-9404-4532-BC61-EA0E30EF31C3}" dt="2026-03-02T08:24:50.742" v="56" actId="1035"/>
        <pc:sldMasterMkLst>
          <pc:docMk/>
          <pc:sldMasterMk cId="2935356828" sldId="2147483753"/>
        </pc:sldMasterMkLst>
        <pc:spChg chg="mod">
          <ac:chgData name="Bruno Rochat" userId="4cb15ecb-167b-4f1f-8a8f-7cfb5f308cae" providerId="ADAL" clId="{80A7E78F-9404-4532-BC61-EA0E30EF31C3}" dt="2026-03-02T08:24:50.742" v="56" actId="1035"/>
          <ac:spMkLst>
            <pc:docMk/>
            <pc:sldMasterMk cId="2935356828" sldId="2147483753"/>
            <ac:spMk id="2" creationId="{A4CC9EA1-36F7-9E11-71BE-BA17FA614B91}"/>
          </ac:spMkLst>
        </pc:spChg>
        <pc:spChg chg="mod">
          <ac:chgData name="Bruno Rochat" userId="4cb15ecb-167b-4f1f-8a8f-7cfb5f308cae" providerId="ADAL" clId="{80A7E78F-9404-4532-BC61-EA0E30EF31C3}" dt="2026-03-02T08:24:50.742" v="56" actId="1035"/>
          <ac:spMkLst>
            <pc:docMk/>
            <pc:sldMasterMk cId="2935356828" sldId="2147483753"/>
            <ac:spMk id="28" creationId="{45ED4079-4E3E-0F43-541E-94FDA6BFDAF0}"/>
          </ac:spMkLst>
        </pc:spChg>
        <pc:picChg chg="mod">
          <ac:chgData name="Bruno Rochat" userId="4cb15ecb-167b-4f1f-8a8f-7cfb5f308cae" providerId="ADAL" clId="{80A7E78F-9404-4532-BC61-EA0E30EF31C3}" dt="2026-03-02T08:24:50.742" v="56" actId="1035"/>
          <ac:picMkLst>
            <pc:docMk/>
            <pc:sldMasterMk cId="2935356828" sldId="2147483753"/>
            <ac:picMk id="7" creationId="{52B91234-E3E0-5B4E-33D1-E6FA66C38D58}"/>
          </ac:picMkLst>
        </pc:picChg>
        <pc:sldLayoutChg chg="delSp mod">
          <pc:chgData name="Bruno Rochat" userId="4cb15ecb-167b-4f1f-8a8f-7cfb5f308cae" providerId="ADAL" clId="{80A7E78F-9404-4532-BC61-EA0E30EF31C3}" dt="2026-03-02T08:24:21.772" v="50" actId="478"/>
          <pc:sldLayoutMkLst>
            <pc:docMk/>
            <pc:sldMasterMk cId="2935356828" sldId="2147483753"/>
            <pc:sldLayoutMk cId="2968469189" sldId="2147483689"/>
          </pc:sldLayoutMkLst>
          <pc:spChg chg="del">
            <ac:chgData name="Bruno Rochat" userId="4cb15ecb-167b-4f1f-8a8f-7cfb5f308cae" providerId="ADAL" clId="{80A7E78F-9404-4532-BC61-EA0E30EF31C3}" dt="2026-03-02T08:24:21.772" v="50" actId="478"/>
            <ac:spMkLst>
              <pc:docMk/>
              <pc:sldMasterMk cId="2935356828" sldId="2147483753"/>
              <pc:sldLayoutMk cId="2968469189" sldId="2147483689"/>
              <ac:spMk id="6" creationId="{6523DCEE-0520-74FC-2CD6-08812A8B9955}"/>
            </ac:spMkLst>
          </pc:spChg>
        </pc:sldLayoutChg>
        <pc:sldLayoutChg chg="delSp mod">
          <pc:chgData name="Bruno Rochat" userId="4cb15ecb-167b-4f1f-8a8f-7cfb5f308cae" providerId="ADAL" clId="{80A7E78F-9404-4532-BC61-EA0E30EF31C3}" dt="2026-03-02T08:24:06.208" v="48" actId="478"/>
          <pc:sldLayoutMkLst>
            <pc:docMk/>
            <pc:sldMasterMk cId="2935356828" sldId="2147483753"/>
            <pc:sldLayoutMk cId="647892659" sldId="2147483691"/>
          </pc:sldLayoutMkLst>
          <pc:spChg chg="del">
            <ac:chgData name="Bruno Rochat" userId="4cb15ecb-167b-4f1f-8a8f-7cfb5f308cae" providerId="ADAL" clId="{80A7E78F-9404-4532-BC61-EA0E30EF31C3}" dt="2026-03-02T08:24:06.208" v="48" actId="478"/>
            <ac:spMkLst>
              <pc:docMk/>
              <pc:sldMasterMk cId="2935356828" sldId="2147483753"/>
              <pc:sldLayoutMk cId="647892659" sldId="2147483691"/>
              <ac:spMk id="7" creationId="{C06D46CF-8691-F3FA-BDB9-F212D56DCF49}"/>
            </ac:spMkLst>
          </pc:spChg>
        </pc:sldLayoutChg>
        <pc:sldLayoutChg chg="delSp mod">
          <pc:chgData name="Bruno Rochat" userId="4cb15ecb-167b-4f1f-8a8f-7cfb5f308cae" providerId="ADAL" clId="{80A7E78F-9404-4532-BC61-EA0E30EF31C3}" dt="2026-03-02T08:22:18.589" v="3" actId="478"/>
          <pc:sldLayoutMkLst>
            <pc:docMk/>
            <pc:sldMasterMk cId="2935356828" sldId="2147483753"/>
            <pc:sldLayoutMk cId="1071067447" sldId="2147483754"/>
          </pc:sldLayoutMkLst>
          <pc:spChg chg="del">
            <ac:chgData name="Bruno Rochat" userId="4cb15ecb-167b-4f1f-8a8f-7cfb5f308cae" providerId="ADAL" clId="{80A7E78F-9404-4532-BC61-EA0E30EF31C3}" dt="2026-03-02T08:22:18.589" v="3" actId="478"/>
            <ac:spMkLst>
              <pc:docMk/>
              <pc:sldMasterMk cId="2935356828" sldId="2147483753"/>
              <pc:sldLayoutMk cId="1071067447" sldId="2147483754"/>
              <ac:spMk id="7" creationId="{C06D46CF-8691-F3FA-BDB9-F212D56DCF49}"/>
            </ac:spMkLst>
          </pc:spChg>
        </pc:sldLayoutChg>
        <pc:sldLayoutChg chg="delSp mod">
          <pc:chgData name="Bruno Rochat" userId="4cb15ecb-167b-4f1f-8a8f-7cfb5f308cae" providerId="ADAL" clId="{80A7E78F-9404-4532-BC61-EA0E30EF31C3}" dt="2026-03-02T08:22:46.017" v="8" actId="478"/>
          <pc:sldLayoutMkLst>
            <pc:docMk/>
            <pc:sldMasterMk cId="2935356828" sldId="2147483753"/>
            <pc:sldLayoutMk cId="1694653920" sldId="2147483783"/>
          </pc:sldLayoutMkLst>
          <pc:spChg chg="del">
            <ac:chgData name="Bruno Rochat" userId="4cb15ecb-167b-4f1f-8a8f-7cfb5f308cae" providerId="ADAL" clId="{80A7E78F-9404-4532-BC61-EA0E30EF31C3}" dt="2026-03-02T08:22:46.017" v="8" actId="478"/>
            <ac:spMkLst>
              <pc:docMk/>
              <pc:sldMasterMk cId="2935356828" sldId="2147483753"/>
              <pc:sldLayoutMk cId="1694653920" sldId="2147483783"/>
              <ac:spMk id="6" creationId="{6523DCEE-0520-74FC-2CD6-08812A8B9955}"/>
            </ac:spMkLst>
          </pc:spChg>
        </pc:sldLayoutChg>
        <pc:sldLayoutChg chg="delSp mod">
          <pc:chgData name="Bruno Rochat" userId="4cb15ecb-167b-4f1f-8a8f-7cfb5f308cae" providerId="ADAL" clId="{80A7E78F-9404-4532-BC61-EA0E30EF31C3}" dt="2026-03-02T08:23:49.240" v="46" actId="478"/>
          <pc:sldLayoutMkLst>
            <pc:docMk/>
            <pc:sldMasterMk cId="2935356828" sldId="2147483753"/>
            <pc:sldLayoutMk cId="2739071621" sldId="2147483788"/>
          </pc:sldLayoutMkLst>
          <pc:spChg chg="del">
            <ac:chgData name="Bruno Rochat" userId="4cb15ecb-167b-4f1f-8a8f-7cfb5f308cae" providerId="ADAL" clId="{80A7E78F-9404-4532-BC61-EA0E30EF31C3}" dt="2026-03-02T08:23:49.240" v="46" actId="478"/>
            <ac:spMkLst>
              <pc:docMk/>
              <pc:sldMasterMk cId="2935356828" sldId="2147483753"/>
              <pc:sldLayoutMk cId="2739071621" sldId="2147483788"/>
              <ac:spMk id="7" creationId="{C06D46CF-8691-F3FA-BDB9-F212D56DCF49}"/>
            </ac:spMkLst>
          </pc:spChg>
        </pc:sldLayoutChg>
        <pc:sldLayoutChg chg="delSp mod">
          <pc:chgData name="Bruno Rochat" userId="4cb15ecb-167b-4f1f-8a8f-7cfb5f308cae" providerId="ADAL" clId="{80A7E78F-9404-4532-BC61-EA0E30EF31C3}" dt="2026-03-02T08:24:12.405" v="49" actId="478"/>
          <pc:sldLayoutMkLst>
            <pc:docMk/>
            <pc:sldMasterMk cId="2935356828" sldId="2147483753"/>
            <pc:sldLayoutMk cId="1465695530" sldId="2147483798"/>
          </pc:sldLayoutMkLst>
          <pc:spChg chg="del">
            <ac:chgData name="Bruno Rochat" userId="4cb15ecb-167b-4f1f-8a8f-7cfb5f308cae" providerId="ADAL" clId="{80A7E78F-9404-4532-BC61-EA0E30EF31C3}" dt="2026-03-02T08:24:12.405" v="49" actId="478"/>
            <ac:spMkLst>
              <pc:docMk/>
              <pc:sldMasterMk cId="2935356828" sldId="2147483753"/>
              <pc:sldLayoutMk cId="1465695530" sldId="2147483798"/>
              <ac:spMk id="6" creationId="{6523DCEE-0520-74FC-2CD6-08812A8B9955}"/>
            </ac:spMkLst>
          </pc:spChg>
        </pc:sldLayoutChg>
        <pc:sldLayoutChg chg="delSp mod">
          <pc:chgData name="Bruno Rochat" userId="4cb15ecb-167b-4f1f-8a8f-7cfb5f308cae" providerId="ADAL" clId="{80A7E78F-9404-4532-BC61-EA0E30EF31C3}" dt="2026-03-02T08:23:59.388" v="47" actId="478"/>
          <pc:sldLayoutMkLst>
            <pc:docMk/>
            <pc:sldMasterMk cId="2935356828" sldId="2147483753"/>
            <pc:sldLayoutMk cId="2243210977" sldId="2147483806"/>
          </pc:sldLayoutMkLst>
          <pc:spChg chg="del">
            <ac:chgData name="Bruno Rochat" userId="4cb15ecb-167b-4f1f-8a8f-7cfb5f308cae" providerId="ADAL" clId="{80A7E78F-9404-4532-BC61-EA0E30EF31C3}" dt="2026-03-02T08:23:59.388" v="47" actId="478"/>
            <ac:spMkLst>
              <pc:docMk/>
              <pc:sldMasterMk cId="2935356828" sldId="2147483753"/>
              <pc:sldLayoutMk cId="2243210977" sldId="2147483806"/>
              <ac:spMk id="7" creationId="{C06D46CF-8691-F3FA-BDB9-F212D56DCF49}"/>
            </ac:spMkLst>
          </pc:spChg>
        </pc:sldLayoutChg>
        <pc:sldLayoutChg chg="delSp mod">
          <pc:chgData name="Bruno Rochat" userId="4cb15ecb-167b-4f1f-8a8f-7cfb5f308cae" providerId="ADAL" clId="{80A7E78F-9404-4532-BC61-EA0E30EF31C3}" dt="2026-03-02T08:24:26.340" v="51" actId="478"/>
          <pc:sldLayoutMkLst>
            <pc:docMk/>
            <pc:sldMasterMk cId="2935356828" sldId="2147483753"/>
            <pc:sldLayoutMk cId="4159405915" sldId="2147483807"/>
          </pc:sldLayoutMkLst>
          <pc:spChg chg="del">
            <ac:chgData name="Bruno Rochat" userId="4cb15ecb-167b-4f1f-8a8f-7cfb5f308cae" providerId="ADAL" clId="{80A7E78F-9404-4532-BC61-EA0E30EF31C3}" dt="2026-03-02T08:24:26.340" v="51" actId="478"/>
            <ac:spMkLst>
              <pc:docMk/>
              <pc:sldMasterMk cId="2935356828" sldId="2147483753"/>
              <pc:sldLayoutMk cId="4159405915" sldId="2147483807"/>
              <ac:spMk id="6" creationId="{6523DCEE-0520-74FC-2CD6-08812A8B9955}"/>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E29495D-F2D5-B692-35FC-B89DCC18CC6F}"/>
              </a:ext>
            </a:extLst>
          </p:cNvPr>
          <p:cNvSpPr txBox="1"/>
          <p:nvPr/>
        </p:nvSpPr>
        <p:spPr>
          <a:xfrm>
            <a:off x="418918" y="8258352"/>
            <a:ext cx="4320350" cy="192360"/>
          </a:xfrm>
          <a:prstGeom prst="rect">
            <a:avLst/>
          </a:prstGeom>
          <a:noFill/>
        </p:spPr>
        <p:txBody>
          <a:bodyPr wrap="square">
            <a:spAutoFit/>
          </a:bodyPr>
          <a:lstStyle/>
          <a:p>
            <a:r>
              <a:rPr lang="en-US" sz="650" dirty="0" err="1">
                <a:latin typeface="Montserrat" panose="00000500000000000000" pitchFamily="2" charset="0"/>
                <a:ea typeface="Calibri" panose="020F0502020204030204" pitchFamily="34" charset="0"/>
              </a:rPr>
              <a:t>SafeKit</a:t>
            </a:r>
            <a:endParaRPr lang="en-US" sz="650" i="0" dirty="0">
              <a:effectLst/>
              <a:latin typeface="Montserrat" panose="00000500000000000000" pitchFamily="2" charset="0"/>
              <a:ea typeface="Calibri" panose="020F0502020204030204" pitchFamily="34" charset="0"/>
            </a:endParaRPr>
          </a:p>
        </p:txBody>
      </p:sp>
      <p:sp>
        <p:nvSpPr>
          <p:cNvPr id="9" name="Slide Number Placeholder 4">
            <a:extLst>
              <a:ext uri="{FF2B5EF4-FFF2-40B4-BE49-F238E27FC236}">
                <a16:creationId xmlns:a16="http://schemas.microsoft.com/office/drawing/2014/main" id="{F93AED14-2CC8-C973-4EE7-BC26F4692B4B}"/>
              </a:ext>
            </a:extLst>
          </p:cNvPr>
          <p:cNvSpPr>
            <a:spLocks noGrp="1"/>
          </p:cNvSpPr>
          <p:nvPr>
            <p:ph type="sldNum" sz="quarter" idx="3"/>
          </p:nvPr>
        </p:nvSpPr>
        <p:spPr>
          <a:xfrm>
            <a:off x="5814915" y="8258352"/>
            <a:ext cx="624167" cy="371986"/>
          </a:xfrm>
          <a:prstGeom prst="rect">
            <a:avLst/>
          </a:prstGeom>
        </p:spPr>
        <p:txBody>
          <a:bodyPr vert="horz" lIns="91440" tIns="45720" rIns="91440" bIns="45720" rtlCol="0" anchor="t"/>
          <a:lstStyle>
            <a:lvl1pPr algn="r">
              <a:defRPr sz="1200"/>
            </a:lvl1pPr>
          </a:lstStyle>
          <a:p>
            <a:fld id="{AD910B12-E528-4D59-95AD-82AFC587F8BD}" type="slidenum">
              <a:rPr lang="nl-NL" sz="1050" smtClean="0">
                <a:latin typeface="Montserrat" panose="00000500000000000000" pitchFamily="2" charset="0"/>
                <a:ea typeface="Verdana" pitchFamily="34" charset="0"/>
                <a:cs typeface="Verdana" pitchFamily="34" charset="0"/>
              </a:rPr>
              <a:pPr/>
              <a:t>‹N°›</a:t>
            </a:fld>
            <a:endParaRPr lang="nl-NL" sz="1050" dirty="0">
              <a:latin typeface="Montserrat" panose="00000500000000000000" pitchFamily="2" charset="0"/>
              <a:ea typeface="Verdana" pitchFamily="34" charset="0"/>
              <a:cs typeface="Verdana" pitchFamily="34" charset="0"/>
            </a:endParaRPr>
          </a:p>
        </p:txBody>
      </p:sp>
    </p:spTree>
    <p:extLst>
      <p:ext uri="{BB962C8B-B14F-4D97-AF65-F5344CB8AC3E}">
        <p14:creationId xmlns:p14="http://schemas.microsoft.com/office/powerpoint/2010/main" val="65082209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9" name="TextBox 8">
            <a:extLst>
              <a:ext uri="{FF2B5EF4-FFF2-40B4-BE49-F238E27FC236}">
                <a16:creationId xmlns:a16="http://schemas.microsoft.com/office/drawing/2014/main" id="{454C07BC-4739-FBBD-414B-6112D64F695F}"/>
              </a:ext>
            </a:extLst>
          </p:cNvPr>
          <p:cNvSpPr txBox="1"/>
          <p:nvPr/>
        </p:nvSpPr>
        <p:spPr>
          <a:xfrm>
            <a:off x="630045" y="8258352"/>
            <a:ext cx="4320350" cy="192360"/>
          </a:xfrm>
          <a:prstGeom prst="rect">
            <a:avLst/>
          </a:prstGeom>
          <a:noFill/>
        </p:spPr>
        <p:txBody>
          <a:bodyPr wrap="square">
            <a:spAutoFit/>
          </a:bodyPr>
          <a:lstStyle/>
          <a:p>
            <a:r>
              <a:rPr lang="en-US" sz="650" i="0" dirty="0" err="1">
                <a:effectLst/>
                <a:latin typeface="Montserrat" panose="00000500000000000000" pitchFamily="2" charset="0"/>
                <a:ea typeface="Calibri" panose="020F0502020204030204" pitchFamily="34" charset="0"/>
              </a:rPr>
              <a:t>SafeKit</a:t>
            </a:r>
            <a:endParaRPr lang="en-US" sz="650" i="0" dirty="0">
              <a:effectLst/>
              <a:latin typeface="Montserrat" panose="00000500000000000000" pitchFamily="2" charset="0"/>
              <a:ea typeface="Calibri" panose="020F0502020204030204" pitchFamily="34" charset="0"/>
            </a:endParaRPr>
          </a:p>
        </p:txBody>
      </p:sp>
      <p:sp>
        <p:nvSpPr>
          <p:cNvPr id="10" name="Slide Number Placeholder 4">
            <a:extLst>
              <a:ext uri="{FF2B5EF4-FFF2-40B4-BE49-F238E27FC236}">
                <a16:creationId xmlns:a16="http://schemas.microsoft.com/office/drawing/2014/main" id="{0F86524C-258E-2CCB-930F-6FF33FB4FE73}"/>
              </a:ext>
            </a:extLst>
          </p:cNvPr>
          <p:cNvSpPr txBox="1">
            <a:spLocks/>
          </p:cNvSpPr>
          <p:nvPr/>
        </p:nvSpPr>
        <p:spPr>
          <a:xfrm>
            <a:off x="5670694" y="8258352"/>
            <a:ext cx="624167" cy="371986"/>
          </a:xfrm>
          <a:prstGeom prst="rect">
            <a:avLst/>
          </a:prstGeom>
        </p:spPr>
        <p:txBody>
          <a:bodyPr vert="horz" lIns="91440" tIns="45720" rIns="91440" bIns="45720" rtlCol="0" anchor="t"/>
          <a:lstStyle>
            <a:defPPr>
              <a:defRPr lang="nl-NL"/>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910B12-E528-4D59-95AD-82AFC587F8BD}" type="slidenum">
              <a:rPr lang="nl-NL" sz="1050" smtClean="0">
                <a:latin typeface="Montserrat" panose="00000500000000000000" pitchFamily="2" charset="0"/>
                <a:ea typeface="Verdana" pitchFamily="34" charset="0"/>
                <a:cs typeface="Verdana" pitchFamily="34" charset="0"/>
              </a:rPr>
              <a:pPr/>
              <a:t>‹N°›</a:t>
            </a:fld>
            <a:endParaRPr lang="nl-NL" sz="1050" dirty="0">
              <a:latin typeface="Montserrat" panose="00000500000000000000" pitchFamily="2" charset="0"/>
              <a:ea typeface="Verdana" pitchFamily="34" charset="0"/>
              <a:cs typeface="Verdana" pitchFamily="34" charset="0"/>
            </a:endParaRPr>
          </a:p>
        </p:txBody>
      </p:sp>
    </p:spTree>
    <p:extLst>
      <p:ext uri="{BB962C8B-B14F-4D97-AF65-F5344CB8AC3E}">
        <p14:creationId xmlns:p14="http://schemas.microsoft.com/office/powerpoint/2010/main" val="398191364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242424"/>
                </a:solidFill>
                <a:effectLst/>
                <a:latin typeface="+mn-lt"/>
              </a:rPr>
              <a:t>These slides are timed and automatically move from one to the next after a delay. To remove this automation: Go to 'Slide Show' and uncheck 'Use Timings’.</a:t>
            </a:r>
          </a:p>
          <a:p>
            <a:r>
              <a:rPr lang="en-US" sz="1200" dirty="0">
                <a:effectLst/>
                <a:latin typeface="+mn-lt"/>
              </a:rPr>
              <a:t>The slides have a soundtrack represented by an audio icon on the right side of each slide. To remove the soundtrack, click on each audio icon and lower the volume to the minimum.</a:t>
            </a:r>
          </a:p>
          <a:p>
            <a:endParaRPr lang="en-US" sz="1200" dirty="0">
              <a:effectLst/>
              <a:latin typeface="+mn-lt"/>
            </a:endParaRPr>
          </a:p>
          <a:p>
            <a:r>
              <a:rPr lang="en-US" b="0" i="0" u="none" strike="noStrike" dirty="0">
                <a:solidFill>
                  <a:srgbClr val="6A6A6A"/>
                </a:solidFill>
                <a:effectLst/>
                <a:latin typeface="Segoe UI" panose="020B0502040204020203" pitchFamily="34" charset="0"/>
              </a:rPr>
              <a:t>I am going to present how to troubleshoot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by analyzing logs and their messages, so you can resolve issues on your own. This process will help you identify the root causes of common issues and provide step-by-step solutions. </a:t>
            </a:r>
            <a:endParaRPr lang="en-US" dirty="0"/>
          </a:p>
        </p:txBody>
      </p:sp>
    </p:spTree>
    <p:extLst>
      <p:ext uri="{BB962C8B-B14F-4D97-AF65-F5344CB8AC3E}">
        <p14:creationId xmlns:p14="http://schemas.microsoft.com/office/powerpoint/2010/main" val="2697830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talk about the best practices to analyze the script log.</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Let’s explain the problem analysis in the slide. Among the messages in the script log, like the messages of point 1 and point 2 on the right of the slide, you should search for error messages, typically the message 2 which indicate that the service failed to start. Scripts can log messages or execute commands in the module log, as shown in points 3 and 4 on the right side of the slide. Look for error messages logged by the script, such as message 3 indicating that the start prim script has failed. Also, search for actions initiated by the script, like message 4, which indicates that a stop action was initiated by the start prim script.</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Finally, it is necessary to understand application errors when the application has not been started or stopped correctly. On Windows, you can find these errors in the event log. On Linux, check  the system log messages. Additionally, specific application logs, which are not included in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snapshot, can also provide valuable information.</a:t>
            </a:r>
            <a:endParaRPr lang="en-US" b="0" i="0" dirty="0">
              <a:solidFill>
                <a:srgbClr val="171717"/>
              </a:solidFill>
              <a:effectLst/>
              <a:latin typeface="Segoe UI" panose="020B0502040204020203" pitchFamily="34" charset="0"/>
            </a:endParaRPr>
          </a:p>
          <a:p>
            <a:br>
              <a:rPr lang="en-US" dirty="0"/>
            </a:br>
            <a:endParaRPr lang="en-US" b="0" i="0" dirty="0">
              <a:solidFill>
                <a:srgbClr val="171717"/>
              </a:solidFill>
              <a:effectLst/>
              <a:latin typeface="Segoe UI" panose="020B0502040204020203" pitchFamily="34" charset="0"/>
            </a:endParaRPr>
          </a:p>
        </p:txBody>
      </p:sp>
    </p:spTree>
    <p:extLst>
      <p:ext uri="{BB962C8B-B14F-4D97-AF65-F5344CB8AC3E}">
        <p14:creationId xmlns:p14="http://schemas.microsoft.com/office/powerpoint/2010/main" val="1276460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42424"/>
                </a:solidFill>
                <a:effectLst/>
                <a:latin typeface="Segoe UI" panose="020B0502040204020203" pitchFamily="34" charset="0"/>
              </a:rPr>
              <a:t>Let's now explain how to run an application integrated inside </a:t>
            </a:r>
            <a:r>
              <a:rPr lang="en-US" b="0" i="0" dirty="0" err="1">
                <a:solidFill>
                  <a:srgbClr val="242424"/>
                </a:solidFill>
                <a:effectLst/>
                <a:latin typeface="Segoe UI" panose="020B0502040204020203" pitchFamily="34" charset="0"/>
              </a:rPr>
              <a:t>SafeKit</a:t>
            </a:r>
            <a:r>
              <a:rPr lang="en-US" b="0" i="0" dirty="0">
                <a:solidFill>
                  <a:srgbClr val="242424"/>
                </a:solidFill>
                <a:effectLst/>
                <a:latin typeface="Segoe UI" panose="020B0502040204020203" pitchFamily="34" charset="0"/>
              </a:rPr>
              <a:t> but without the </a:t>
            </a:r>
            <a:r>
              <a:rPr lang="en-US" b="0" i="0" dirty="0" err="1">
                <a:solidFill>
                  <a:srgbClr val="242424"/>
                </a:solidFill>
                <a:effectLst/>
                <a:latin typeface="Segoe UI" panose="020B0502040204020203" pitchFamily="34" charset="0"/>
              </a:rPr>
              <a:t>SafeKit</a:t>
            </a:r>
            <a:r>
              <a:rPr lang="en-US" b="0" i="0" dirty="0">
                <a:solidFill>
                  <a:srgbClr val="242424"/>
                </a:solidFill>
                <a:effectLst/>
                <a:latin typeface="Segoe UI" panose="020B0502040204020203" pitchFamily="34" charset="0"/>
              </a:rPr>
              <a:t> runtime.</a:t>
            </a:r>
            <a:endParaRPr lang="en-US" dirty="0"/>
          </a:p>
        </p:txBody>
      </p:sp>
    </p:spTree>
    <p:extLst>
      <p:ext uri="{BB962C8B-B14F-4D97-AF65-F5344CB8AC3E}">
        <p14:creationId xmlns:p14="http://schemas.microsoft.com/office/powerpoint/2010/main" val="1170497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first discuss the need for this use case. You want no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processes running, only your application. You want to start or stop your application using the start prim and stop prim scripts in a mirror module or the start both or stop both scripts in a farm module. You want to set the virtual IP address as an alias on the local network interface,  if a </a:t>
            </a:r>
            <a:r>
              <a:rPr lang="en-US" b="0" i="0" u="none" strike="noStrike" dirty="0" err="1">
                <a:solidFill>
                  <a:srgbClr val="6A6A6A"/>
                </a:solidFill>
                <a:effectLst/>
                <a:latin typeface="Segoe UI" panose="020B0502040204020203" pitchFamily="34" charset="0"/>
              </a:rPr>
              <a:t>vip</a:t>
            </a:r>
            <a:r>
              <a:rPr lang="en-US" b="0" i="0" u="none" strike="noStrike" dirty="0">
                <a:solidFill>
                  <a:srgbClr val="6A6A6A"/>
                </a:solidFill>
                <a:effectLst/>
                <a:latin typeface="Segoe UI" panose="020B0502040204020203" pitchFamily="34" charset="0"/>
              </a:rPr>
              <a:t> tag is defined in userconfig.xml. Lastly, you want to pass environment variables defined in the user tag of userconfig.xml to the start and stop scripts.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Now  let's examine the procedure for a module named AM.</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Firstly, stop AM on all nodes.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Secondly, log in as an administrator on Windows or root on Linux.</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Thirdly, open a PowerShell on Windows or a shell console on Linux.</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To start the application, go to the private/modules directory and run the start wrapper script of the module.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To stop the application, run the stop wrapper script of the module.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Please note that wrappers are generated at each configuration of the module.</a:t>
            </a:r>
            <a:endParaRPr lang="en-US" b="0" i="0" dirty="0">
              <a:solidFill>
                <a:srgbClr val="171717"/>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000" smtClean="0">
                <a:latin typeface="Verdana" pitchFamily="34" charset="0"/>
                <a:ea typeface="Verdana" pitchFamily="34" charset="0"/>
                <a:cs typeface="Verdana" pitchFamily="34" charset="0"/>
              </a:rPr>
              <a:pPr/>
              <a:t>12</a:t>
            </a:fld>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7619090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err="1"/>
              <a:t>Let’s</a:t>
            </a:r>
            <a:r>
              <a:rPr lang="fr-FR" dirty="0"/>
              <a:t> </a:t>
            </a:r>
            <a:r>
              <a:rPr lang="fr-FR" dirty="0" err="1"/>
              <a:t>see</a:t>
            </a:r>
            <a:r>
              <a:rPr lang="fr-FR" dirty="0"/>
              <a:t> how to </a:t>
            </a:r>
            <a:r>
              <a:rPr lang="fr-FR" dirty="0" err="1"/>
              <a:t>take</a:t>
            </a:r>
            <a:r>
              <a:rPr lang="fr-FR" dirty="0"/>
              <a:t> module snapshots for </a:t>
            </a:r>
            <a:r>
              <a:rPr lang="fr-FR" dirty="0" err="1"/>
              <a:t>supporting</a:t>
            </a:r>
            <a:r>
              <a:rPr lang="fr-FR" dirty="0"/>
              <a:t> a </a:t>
            </a:r>
            <a:r>
              <a:rPr lang="fr-FR" dirty="0" err="1"/>
              <a:t>customer</a:t>
            </a:r>
            <a:r>
              <a:rPr lang="fr-FR" dirty="0"/>
              <a:t>.</a:t>
            </a:r>
            <a:endParaRPr lang="en-US" dirty="0"/>
          </a:p>
        </p:txBody>
      </p:sp>
    </p:spTree>
    <p:extLst>
      <p:ext uri="{BB962C8B-B14F-4D97-AF65-F5344CB8AC3E}">
        <p14:creationId xmlns:p14="http://schemas.microsoft.com/office/powerpoint/2010/main" val="12659573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For supporting a customer, you have to take a module snapshot on each node, either with the web console or with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command. As shown in the figure on point 1, you can download both mirror module snapshots from node 1 and node 2 by clicking on the global menu of the mirror module and opening the debug submenu. This will download on your workstation two .zip files corresponding to the two module snapshots of the two nodes.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To do the same with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command, you will have to execute the following procedure twice on node 1 and on node 2:</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Firstly, log in as an administrator on Windows or root on Linux.</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Secondly, open a PowerShell on Windows or a shell on Linux.</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Thirdly, go to the root directory of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Fourthly, run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snapshot command, providing the module name and the absolute path of the .zip file. This file will be created and will contain the module snapshot of the node.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Fifthly, repeat the same procedure on the other node.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There is also a dump command useful to dump in real-time all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logs, which is helpful to capture a state in real-time when typically a replication problem occurs. The dump will be included in the snapshot operation.</a:t>
            </a:r>
            <a:endParaRPr lang="en-US" b="0" i="0" dirty="0">
              <a:solidFill>
                <a:srgbClr val="171717"/>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000" smtClean="0">
                <a:latin typeface="Verdana" pitchFamily="34" charset="0"/>
                <a:ea typeface="Verdana" pitchFamily="34" charset="0"/>
                <a:cs typeface="Verdana" pitchFamily="34" charset="0"/>
              </a:rPr>
              <a:pPr/>
              <a:t>14</a:t>
            </a:fld>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315367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0" i="0" u="none" strike="noStrike" dirty="0">
                <a:solidFill>
                  <a:srgbClr val="6A6A6A"/>
                </a:solidFill>
                <a:effectLst/>
                <a:latin typeface="Segoe UI" panose="020B0502040204020203" pitchFamily="34" charset="0"/>
              </a:rPr>
              <a:t>Let's now examine what a snapshot is and where you can find interesting information to analyze a problem. A snapshot is a zip file that contains the last three configurations of a module and the last three dumps of a module on a node. Inside the zip file, you will find directories associated with these configurations and these dumps.</a:t>
            </a:r>
            <a:endParaRPr lang="en-GB" dirty="0"/>
          </a:p>
        </p:txBody>
      </p:sp>
      <p:sp>
        <p:nvSpPr>
          <p:cNvPr id="4" name="Espace réservé du numéro de diapositive 3"/>
          <p:cNvSpPr>
            <a:spLocks noGrp="1"/>
          </p:cNvSpPr>
          <p:nvPr>
            <p:ph type="sldNum" sz="quarter" idx="5"/>
          </p:nvPr>
        </p:nvSpPr>
        <p:spPr/>
        <p:txBody>
          <a:bodyPr/>
          <a:lstStyle/>
          <a:p>
            <a:fld id="{AD910B12-E528-4D59-95AD-82AFC587F8BD}" type="slidenum">
              <a:rPr lang="nl-NL" sz="1000" smtClean="0">
                <a:latin typeface="Verdana" pitchFamily="34" charset="0"/>
                <a:ea typeface="Verdana" pitchFamily="34" charset="0"/>
                <a:cs typeface="Verdana" pitchFamily="34" charset="0"/>
              </a:rPr>
              <a:pPr/>
              <a:t>15</a:t>
            </a:fld>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9338769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0" i="0" u="none" strike="noStrike" dirty="0">
                <a:solidFill>
                  <a:srgbClr val="6A6A6A"/>
                </a:solidFill>
                <a:effectLst/>
                <a:latin typeface="Segoe UI" panose="020B0502040204020203" pitchFamily="34" charset="0"/>
              </a:rPr>
              <a:t>Let's examine the module configuration in a snapshot.  As illustrated in the right figure, begin by opening the directory containing the latest configuration,. Within this directory, you'll find the CONF subdirectory, which houses the userconfig.xml file of the module. Additionally, you’ll find the bin subdirectory, which contains the start prim and stop prim scripts for a mirror module, or the start both and stop both scripts for a farm module. By examining these files, you can gain insights into how the application has been configured within the module and troubleshoot the application integration. If needed, you can compare these files with previous configurations to identify any changes or discrepancies.</a:t>
            </a:r>
            <a:endParaRPr lang="en-GB" dirty="0"/>
          </a:p>
        </p:txBody>
      </p:sp>
      <p:sp>
        <p:nvSpPr>
          <p:cNvPr id="4" name="Espace réservé du numéro de diapositive 3"/>
          <p:cNvSpPr>
            <a:spLocks noGrp="1"/>
          </p:cNvSpPr>
          <p:nvPr>
            <p:ph type="sldNum" sz="quarter" idx="5"/>
          </p:nvPr>
        </p:nvSpPr>
        <p:spPr/>
        <p:txBody>
          <a:bodyPr/>
          <a:lstStyle/>
          <a:p>
            <a:fld id="{AD910B12-E528-4D59-95AD-82AFC587F8BD}" type="slidenum">
              <a:rPr lang="nl-NL" sz="1000" smtClean="0">
                <a:latin typeface="Verdana" pitchFamily="34" charset="0"/>
                <a:ea typeface="Verdana" pitchFamily="34" charset="0"/>
                <a:cs typeface="Verdana" pitchFamily="34" charset="0"/>
              </a:rPr>
              <a:pPr/>
              <a:t>16</a:t>
            </a:fld>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9167293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 typeface="Arial" panose="020B0604020202020204" pitchFamily="34" charset="0"/>
              <a:buNone/>
            </a:pPr>
            <a:r>
              <a:rPr lang="en-US" b="0" i="0" u="none" strike="noStrike" dirty="0">
                <a:solidFill>
                  <a:srgbClr val="6A6A6A"/>
                </a:solidFill>
                <a:effectLst/>
                <a:latin typeface="Segoe UI" panose="020B0502040204020203" pitchFamily="34" charset="0"/>
              </a:rPr>
              <a:t>Let’s now consider how to analyze a problem in a module dump. As shown in the figure on the right, first open the dump with the date closest to the problem. In this dump, open the module log.txt file to review checker actions and module state transitions. Then, check the script logs in the </a:t>
            </a:r>
            <a:r>
              <a:rPr lang="en-US" b="0" i="0" u="none" strike="noStrike" dirty="0" err="1">
                <a:solidFill>
                  <a:srgbClr val="6A6A6A"/>
                </a:solidFill>
                <a:effectLst/>
                <a:latin typeface="Segoe UI" panose="020B0502040204020203" pitchFamily="34" charset="0"/>
              </a:rPr>
              <a:t>userlog</a:t>
            </a:r>
            <a:r>
              <a:rPr lang="en-US" b="0" i="0" u="none" strike="noStrike" dirty="0">
                <a:solidFill>
                  <a:srgbClr val="6A6A6A"/>
                </a:solidFill>
                <a:effectLst/>
                <a:latin typeface="Segoe UI" panose="020B0502040204020203" pitchFamily="34" charset="0"/>
              </a:rPr>
              <a:t> subdirectory for application start or stop issues. Also, use the Windows or Linux event logs to understand issues on application errors. If you have any network communication issues between nodes, examine the cluster.xml file to see how the networks are configured. Check also the detailed network configuration of the node in the heartplug.txt file, which contains network interfaces with their physical IP address, netmask, and virtual IP address if configured on the node. You will also find in the heartplug.txt file the OS and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versions, the license, the list of installed modules, the list of services installed on the node, and much more. Finally, the commandlog.txt file provides the list of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commands passed on the node.</a:t>
            </a:r>
            <a:endParaRPr lang="en-GB" sz="1200" dirty="0"/>
          </a:p>
        </p:txBody>
      </p:sp>
      <p:sp>
        <p:nvSpPr>
          <p:cNvPr id="4" name="Espace réservé du numéro de diapositive 3"/>
          <p:cNvSpPr>
            <a:spLocks noGrp="1"/>
          </p:cNvSpPr>
          <p:nvPr>
            <p:ph type="sldNum" sz="quarter" idx="5"/>
          </p:nvPr>
        </p:nvSpPr>
        <p:spPr/>
        <p:txBody>
          <a:bodyPr/>
          <a:lstStyle/>
          <a:p>
            <a:fld id="{AD910B12-E528-4D59-95AD-82AFC587F8BD}" type="slidenum">
              <a:rPr lang="nl-NL" sz="1000" smtClean="0">
                <a:latin typeface="Verdana" pitchFamily="34" charset="0"/>
                <a:ea typeface="Verdana" pitchFamily="34" charset="0"/>
                <a:cs typeface="Verdana" pitchFamily="34" charset="0"/>
              </a:rPr>
              <a:pPr/>
              <a:t>17</a:t>
            </a:fld>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9109179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To facilitate searching and sorting through messages, the dump also provides CSV files that can be imported into Excel. For instance, with the logverbose.csv file, once it's in an Excel table, you can easily apply filters to view only specific types of messages. This makes it much simpler to focus on the information you need.</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This is a way to present a detailed report to the client about an issue that occurred in the cluster, leveraging the full power of Excel. Additionally, you can combine the logverbose.csv files from both nodes into a single Excel file and sort by date. This allows you to see how the cluster has evolved overall, providing a comprehensive view of the global cluster's behavior over time.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The procedure on the left explains how to import a CSV file into an Excel file. Just be careful with the date formatting to ensure millisecond precision. The primary file to consider for importing into Excel is the verbose log of the module. However, you also have the files for module resources status and their history, as well as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cluster state and the commands log of the node.</a:t>
            </a:r>
            <a:endParaRPr lang="en-US" b="0" i="0" dirty="0">
              <a:solidFill>
                <a:srgbClr val="171717"/>
              </a:solidFill>
              <a:effectLst/>
              <a:latin typeface="Segoe UI" panose="020B0502040204020203" pitchFamily="34" charset="0"/>
            </a:endParaRPr>
          </a:p>
          <a:p>
            <a:endParaRPr lang="en-GB" dirty="0"/>
          </a:p>
        </p:txBody>
      </p:sp>
      <p:sp>
        <p:nvSpPr>
          <p:cNvPr id="4" name="Espace réservé du numéro de diapositive 3"/>
          <p:cNvSpPr>
            <a:spLocks noGrp="1"/>
          </p:cNvSpPr>
          <p:nvPr>
            <p:ph type="sldNum" sz="quarter" idx="5"/>
          </p:nvPr>
        </p:nvSpPr>
        <p:spPr/>
        <p:txBody>
          <a:bodyPr/>
          <a:lstStyle/>
          <a:p>
            <a:fld id="{AD910B12-E528-4D59-95AD-82AFC587F8BD}" type="slidenum">
              <a:rPr lang="nl-NL" sz="1000" smtClean="0">
                <a:latin typeface="Verdana" pitchFamily="34" charset="0"/>
                <a:ea typeface="Verdana" pitchFamily="34" charset="0"/>
                <a:cs typeface="Verdana" pitchFamily="34" charset="0"/>
              </a:rPr>
              <a:pPr/>
              <a:t>18</a:t>
            </a:fld>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215392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As shown in the figure on the right, there are three additional subdirectories in the module dump. The licenses subdirectory contains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license key files This can be useful for resolving issues related to the license key, such as the hostnames set inside the license key file are not the hostname of the nodes. The var subdirectory is a copy of the var directory of the node, including various runtime data. Lastly, the web directory contains the Apache configuration for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web service, detailing how the web service is set up and managed. This can be useful for resolving issues with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web service.</a:t>
            </a:r>
            <a:endParaRPr lang="en-GB" b="0" dirty="0"/>
          </a:p>
        </p:txBody>
      </p:sp>
      <p:sp>
        <p:nvSpPr>
          <p:cNvPr id="4" name="Espace réservé du numéro de diapositive 3"/>
          <p:cNvSpPr>
            <a:spLocks noGrp="1"/>
          </p:cNvSpPr>
          <p:nvPr>
            <p:ph type="sldNum" sz="quarter" idx="5"/>
          </p:nvPr>
        </p:nvSpPr>
        <p:spPr/>
        <p:txBody>
          <a:bodyPr/>
          <a:lstStyle/>
          <a:p>
            <a:fld id="{AD910B12-E528-4D59-95AD-82AFC587F8BD}" type="slidenum">
              <a:rPr lang="nl-NL" sz="1000" smtClean="0">
                <a:latin typeface="Verdana" pitchFamily="34" charset="0"/>
                <a:ea typeface="Verdana" pitchFamily="34" charset="0"/>
                <a:cs typeface="Verdana" pitchFamily="34" charset="0"/>
              </a:rPr>
              <a:pPr/>
              <a:t>19</a:t>
            </a:fld>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297706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Here is an outline of the different topics covered for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troubleshooting:</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In 1, we encourage you to analyze the logs yourself to identify and resolve potential issues.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In 2, we explain how to run an application without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In 3, we describe how to take module snapshots at a customer site and how to diagnose and resolve issues quickly from snapshots.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In 4, we cover issues that can happen with the web console.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In 5, we do the same with command lines.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In 6, we address how to solve mirror module issues.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In 7, we focus on solving farm module issues.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In 8, we explain how to solve checkers issues.</a:t>
            </a:r>
            <a:endParaRPr lang="en-US" b="0" i="0" dirty="0">
              <a:solidFill>
                <a:srgbClr val="171717"/>
              </a:solidFill>
              <a:effectLst/>
              <a:latin typeface="Segoe UI" panose="020B0502040204020203" pitchFamily="34" charset="0"/>
            </a:endParaRPr>
          </a:p>
        </p:txBody>
      </p:sp>
    </p:spTree>
    <p:extLst>
      <p:ext uri="{BB962C8B-B14F-4D97-AF65-F5344CB8AC3E}">
        <p14:creationId xmlns:p14="http://schemas.microsoft.com/office/powerpoint/2010/main" val="1832895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6A6A6A"/>
                </a:solidFill>
                <a:effectLst/>
                <a:latin typeface="Segoe UI" panose="020B0502040204020203" pitchFamily="34" charset="0"/>
              </a:rPr>
              <a:t>Let's now examine the issues that may arise with the web console.</a:t>
            </a:r>
            <a:endParaRPr lang="en-US" dirty="0"/>
          </a:p>
        </p:txBody>
      </p:sp>
    </p:spTree>
    <p:extLst>
      <p:ext uri="{BB962C8B-B14F-4D97-AF65-F5344CB8AC3E}">
        <p14:creationId xmlns:p14="http://schemas.microsoft.com/office/powerpoint/2010/main" val="15137314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You may encounter web console load or connection errors. First, check the browser. Verify the proxy and security settings in the browser. Ensure that the web console and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nodes are running the same release number. Clear the browser’s cache by pressing CTRL and SHIFT while tapping the DELETE key. Secondly, check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nodes. Check the firewall and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web service setup. Verify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cluster configuration. Ensure that the </a:t>
            </a:r>
            <a:r>
              <a:rPr lang="en-US" b="0" i="0" u="none" strike="noStrike" dirty="0" err="1">
                <a:solidFill>
                  <a:srgbClr val="6A6A6A"/>
                </a:solidFill>
                <a:effectLst/>
                <a:latin typeface="Segoe UI" panose="020B0502040204020203" pitchFamily="34" charset="0"/>
              </a:rPr>
              <a:t>safeadmin</a:t>
            </a:r>
            <a:r>
              <a:rPr lang="en-US" b="0" i="0" u="none" strike="noStrike" dirty="0">
                <a:solidFill>
                  <a:srgbClr val="6A6A6A"/>
                </a:solidFill>
                <a:effectLst/>
                <a:latin typeface="Segoe UI" panose="020B0502040204020203" pitchFamily="34" charset="0"/>
              </a:rPr>
              <a:t> and </a:t>
            </a:r>
            <a:r>
              <a:rPr lang="en-US" b="0" i="0" u="none" strike="noStrike" dirty="0" err="1">
                <a:solidFill>
                  <a:srgbClr val="6A6A6A"/>
                </a:solidFill>
                <a:effectLst/>
                <a:latin typeface="Segoe UI" panose="020B0502040204020203" pitchFamily="34" charset="0"/>
              </a:rPr>
              <a:t>safewebserver</a:t>
            </a:r>
            <a:r>
              <a:rPr lang="en-US" b="0" i="0" u="none" strike="noStrike" dirty="0">
                <a:solidFill>
                  <a:srgbClr val="6A6A6A"/>
                </a:solidFill>
                <a:effectLst/>
                <a:latin typeface="Segoe UI" panose="020B0502040204020203" pitchFamily="34" charset="0"/>
              </a:rPr>
              <a:t> services are running. For HTTPS, refer to the "Connection issues with the HTTPS web console" section in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User’s Guide.</a:t>
            </a:r>
            <a:endParaRPr lang="en-US" b="0" i="0" dirty="0">
              <a:solidFill>
                <a:srgbClr val="242424"/>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000" smtClean="0">
                <a:latin typeface="Verdana" pitchFamily="34" charset="0"/>
                <a:ea typeface="Verdana" pitchFamily="34" charset="0"/>
                <a:cs typeface="Verdana" pitchFamily="34" charset="0"/>
              </a:rPr>
              <a:pPr/>
              <a:t>21</a:t>
            </a:fld>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6282715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0" i="0" u="none" strike="noStrike" dirty="0">
                <a:solidFill>
                  <a:srgbClr val="6A6A6A"/>
                </a:solidFill>
                <a:effectLst/>
                <a:latin typeface="Segoe UI" panose="020B0502040204020203" pitchFamily="34" charset="0"/>
              </a:rPr>
              <a:t>To troubleshoot authentication issues with the web console, ensure that the same password for the admin user is used on all nodes. To reset the password on each node, log in as administrator on Windows or as root on Linux, open a console such as PowerShell or shell, and run the </a:t>
            </a:r>
            <a:r>
              <a:rPr lang="en-US" b="0" i="0" u="none" strike="noStrike" dirty="0" err="1">
                <a:solidFill>
                  <a:srgbClr val="6A6A6A"/>
                </a:solidFill>
                <a:effectLst/>
                <a:latin typeface="Segoe UI" panose="020B0502040204020203" pitchFamily="34" charset="0"/>
              </a:rPr>
              <a:t>webserverCFG</a:t>
            </a:r>
            <a:r>
              <a:rPr lang="en-US" b="0" i="0" u="none" strike="noStrike" dirty="0">
                <a:solidFill>
                  <a:srgbClr val="6A6A6A"/>
                </a:solidFill>
                <a:effectLst/>
                <a:latin typeface="Segoe UI" panose="020B0502040204020203" pitchFamily="34" charset="0"/>
              </a:rPr>
              <a:t> command with your password. By setting the same password on both nodes, this should resolve any authentication failures of the admin user or connection errors on the other node.</a:t>
            </a:r>
            <a:endParaRPr lang="en-GB" dirty="0"/>
          </a:p>
        </p:txBody>
      </p:sp>
      <p:sp>
        <p:nvSpPr>
          <p:cNvPr id="4" name="Espace réservé du numéro de diapositive 3"/>
          <p:cNvSpPr>
            <a:spLocks noGrp="1"/>
          </p:cNvSpPr>
          <p:nvPr>
            <p:ph type="sldNum" sz="quarter" idx="5"/>
          </p:nvPr>
        </p:nvSpPr>
        <p:spPr/>
        <p:txBody>
          <a:bodyPr/>
          <a:lstStyle/>
          <a:p>
            <a:fld id="{AD910B12-E528-4D59-95AD-82AFC587F8BD}" type="slidenum">
              <a:rPr lang="nl-NL" sz="1000" smtClean="0">
                <a:latin typeface="Verdana" pitchFamily="34" charset="0"/>
                <a:ea typeface="Verdana" pitchFamily="34" charset="0"/>
                <a:cs typeface="Verdana" pitchFamily="34" charset="0"/>
              </a:rPr>
              <a:pPr/>
              <a:t>22</a:t>
            </a:fld>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1247997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6A6A6A"/>
                </a:solidFill>
                <a:effectLst/>
                <a:latin typeface="Segoe UI" panose="020B0502040204020203" pitchFamily="34" charset="0"/>
              </a:rPr>
              <a:t>Let's now examine the issues that may arise with the command lines.</a:t>
            </a:r>
            <a:endParaRPr lang="en-US" dirty="0"/>
          </a:p>
        </p:txBody>
      </p:sp>
    </p:spTree>
    <p:extLst>
      <p:ext uri="{BB962C8B-B14F-4D97-AF65-F5344CB8AC3E}">
        <p14:creationId xmlns:p14="http://schemas.microsoft.com/office/powerpoint/2010/main" val="3263856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If you encounter an unsuccessful global command with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dash H, it may be due to an authentication issue.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In this case, test the global command by logging in as administrator on Windows or root on Linux and opening a console such as a PowerShell or a shell. Test the global command with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dash H star level'. If there is a curl error with the unauthorized message, it means that there is an authentication issue between nodes. </a:t>
            </a:r>
            <a:endParaRPr lang="en-US" b="0" i="0" dirty="0">
              <a:solidFill>
                <a:srgbClr val="171717"/>
              </a:solidFill>
              <a:effectLst/>
              <a:latin typeface="Segoe UI" panose="020B0502040204020203" pitchFamily="34" charset="0"/>
            </a:endParaRPr>
          </a:p>
          <a:p>
            <a:pPr algn="l"/>
            <a:r>
              <a:rPr lang="en-US" b="0" i="0" dirty="0">
                <a:solidFill>
                  <a:srgbClr val="242424"/>
                </a:solidFill>
                <a:effectLst/>
                <a:latin typeface="Segoe UI" panose="020B0502040204020203" pitchFamily="34" charset="0"/>
              </a:rPr>
              <a:t>This problem may be due to the fact that the password is not the same on all the nodes. </a:t>
            </a:r>
            <a:r>
              <a:rPr lang="en-US" b="0" i="0" u="none" strike="noStrike" dirty="0">
                <a:solidFill>
                  <a:srgbClr val="6A6A6A"/>
                </a:solidFill>
                <a:effectLst/>
                <a:latin typeface="Segoe UI" panose="020B0502040204020203" pitchFamily="34" charset="0"/>
              </a:rPr>
              <a:t>To reset it, on each node, log in as administrator on Windows or root on Linux, open a console such as a PowerShell or a shell, and run the </a:t>
            </a:r>
            <a:r>
              <a:rPr lang="en-US" b="0" i="0" u="none" strike="noStrike" dirty="0" err="1">
                <a:solidFill>
                  <a:srgbClr val="6A6A6A"/>
                </a:solidFill>
                <a:effectLst/>
                <a:latin typeface="Segoe UI" panose="020B0502040204020203" pitchFamily="34" charset="0"/>
              </a:rPr>
              <a:t>webserverCFG</a:t>
            </a:r>
            <a:r>
              <a:rPr lang="en-US" b="0" i="0" u="none" strike="noStrike" dirty="0">
                <a:solidFill>
                  <a:srgbClr val="6A6A6A"/>
                </a:solidFill>
                <a:effectLst/>
                <a:latin typeface="Segoe UI" panose="020B0502040204020203" pitchFamily="34" charset="0"/>
              </a:rPr>
              <a:t> command to reset the admin password on both nodes. Alternatively, you can run </a:t>
            </a:r>
            <a:r>
              <a:rPr lang="en-US" b="0" i="0" u="none" strike="noStrike" dirty="0" err="1">
                <a:solidFill>
                  <a:srgbClr val="6A6A6A"/>
                </a:solidFill>
                <a:effectLst/>
                <a:latin typeface="Segoe UI" panose="020B0502040204020203" pitchFamily="34" charset="0"/>
              </a:rPr>
              <a:t>webserverCFG</a:t>
            </a:r>
            <a:r>
              <a:rPr lang="en-US" b="0" i="0" u="none" strike="noStrike" dirty="0">
                <a:solidFill>
                  <a:srgbClr val="6A6A6A"/>
                </a:solidFill>
                <a:effectLst/>
                <a:latin typeface="Segoe UI" panose="020B0502040204020203" pitchFamily="34" charset="0"/>
              </a:rPr>
              <a:t> to reset the password only of the global command.</a:t>
            </a:r>
            <a:endParaRPr lang="en-US" b="0" i="0" dirty="0">
              <a:solidFill>
                <a:srgbClr val="171717"/>
              </a:solidFill>
              <a:effectLst/>
              <a:latin typeface="Segoe UI" panose="020B0502040204020203" pitchFamily="34" charset="0"/>
            </a:endParaRPr>
          </a:p>
        </p:txBody>
      </p:sp>
    </p:spTree>
    <p:extLst>
      <p:ext uri="{BB962C8B-B14F-4D97-AF65-F5344CB8AC3E}">
        <p14:creationId xmlns:p14="http://schemas.microsoft.com/office/powerpoint/2010/main" val="6150502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6A6A6A"/>
                </a:solidFill>
                <a:effectLst/>
                <a:latin typeface="Segoe UI" panose="020B0502040204020203" pitchFamily="34" charset="0"/>
              </a:rPr>
              <a:t>Let's now examine the issues that may arise with a mirror module.</a:t>
            </a:r>
            <a:endParaRPr lang="en-US" dirty="0"/>
          </a:p>
        </p:txBody>
      </p:sp>
    </p:spTree>
    <p:extLst>
      <p:ext uri="{BB962C8B-B14F-4D97-AF65-F5344CB8AC3E}">
        <p14:creationId xmlns:p14="http://schemas.microsoft.com/office/powerpoint/2010/main" val="16199240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An issue arises in a mirror module when no nodes are up to date. In this case, as shown at the bottom of the slide, the console shows two nodes in the STOP red state with the "not </a:t>
            </a:r>
            <a:r>
              <a:rPr lang="en-US" b="0" i="0" u="none" strike="noStrike" dirty="0" err="1">
                <a:solidFill>
                  <a:srgbClr val="6A6A6A"/>
                </a:solidFill>
                <a:effectLst/>
                <a:latin typeface="Segoe UI" panose="020B0502040204020203" pitchFamily="34" charset="0"/>
              </a:rPr>
              <a:t>uptodate</a:t>
            </a:r>
            <a:r>
              <a:rPr lang="en-US" b="0" i="0" u="none" strike="noStrike" dirty="0">
                <a:solidFill>
                  <a:srgbClr val="6A6A6A"/>
                </a:solidFill>
                <a:effectLst/>
                <a:latin typeface="Segoe UI" panose="020B0502040204020203" pitchFamily="34" charset="0"/>
              </a:rPr>
              <a:t>" message. If you try to start both nodes with the start command, they will both go into the WAIT red state, because they will detect that they are not up to date and cannot start without resynchronizing their local data.</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This situation arises at the first installation or after a double simultaneous power outage. In this case, the resource </a:t>
            </a:r>
            <a:r>
              <a:rPr lang="en-US" b="0" i="0" u="none" strike="noStrike" dirty="0" err="1">
                <a:solidFill>
                  <a:srgbClr val="6A6A6A"/>
                </a:solidFill>
                <a:effectLst/>
                <a:latin typeface="Segoe UI" panose="020B0502040204020203" pitchFamily="34" charset="0"/>
              </a:rPr>
              <a:t>rfs.uptodate</a:t>
            </a:r>
            <a:r>
              <a:rPr lang="en-US" b="0" i="0" u="none" strike="noStrike" dirty="0">
                <a:solidFill>
                  <a:srgbClr val="6A6A6A"/>
                </a:solidFill>
                <a:effectLst/>
                <a:latin typeface="Segoe UI" panose="020B0502040204020203" pitchFamily="34" charset="0"/>
              </a:rPr>
              <a:t> is down on both nodes, and you can check this value using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state dash v command.</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To solve this problem, select the node that you consider to be up-to-date, let's say node 1 in our example, and start it as the primary node using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prim command. Node 1 will then transition to the ALONE green state. Next, start the other node, node 2 in our example. Use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second </a:t>
            </a:r>
            <a:r>
              <a:rPr lang="en-US" b="0" i="0" u="none" strike="noStrike" dirty="0" err="1">
                <a:solidFill>
                  <a:srgbClr val="6A6A6A"/>
                </a:solidFill>
                <a:effectLst/>
                <a:latin typeface="Segoe UI" panose="020B0502040204020203" pitchFamily="34" charset="0"/>
              </a:rPr>
              <a:t>fullsync</a:t>
            </a:r>
            <a:r>
              <a:rPr lang="en-US" b="0" i="0" u="none" strike="noStrike" dirty="0">
                <a:solidFill>
                  <a:srgbClr val="6A6A6A"/>
                </a:solidFill>
                <a:effectLst/>
                <a:latin typeface="Segoe UI" panose="020B0502040204020203" pitchFamily="34" charset="0"/>
              </a:rPr>
              <a:t> command if you want a full synchronization of its data. After the synchronization, the cluster will return to the PRIM-SECOND green state.</a:t>
            </a:r>
            <a:endParaRPr lang="en-US" b="0" i="0" dirty="0">
              <a:solidFill>
                <a:srgbClr val="171717"/>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100" smtClean="0">
                <a:latin typeface="Verdana" pitchFamily="34" charset="0"/>
                <a:ea typeface="Verdana" pitchFamily="34" charset="0"/>
                <a:cs typeface="Verdana" pitchFamily="34" charset="0"/>
              </a:rPr>
              <a:pPr/>
              <a:t>26</a:t>
            </a:fld>
            <a:endParaRPr lang="nl-NL" sz="11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8167270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consider a node that is in the PRIM green state or ALONE green state, which typically means the application is running. However, the application is not started, not operational, or inaccessible by clients.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To address this issue, first verify the start prim and stop prim scripts and search for errors in the script log of the module located in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var directory. Then, check for errors in the application and event system logs of Windows or Linux. Additionally, search for errors in the error logs specific to the application.</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You can try a local restart of the application using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restart command. If the node is in the PRIM state, attempt a failover to start the application on the other node using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stop command on the PRIM node. Ensure that the application's clients are configured to connect to the virtual IP. If all else fails, reboot the node.</a:t>
            </a:r>
            <a:endParaRPr lang="en-US" b="0" i="0" dirty="0">
              <a:solidFill>
                <a:srgbClr val="171717"/>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100" smtClean="0">
                <a:latin typeface="Verdana" pitchFamily="34" charset="0"/>
                <a:ea typeface="Verdana" pitchFamily="34" charset="0"/>
                <a:cs typeface="Verdana" pitchFamily="34" charset="0"/>
              </a:rPr>
              <a:pPr/>
              <a:t>27</a:t>
            </a:fld>
            <a:endParaRPr lang="nl-NL" sz="11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9612292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now consider a file resynchronization issue with node 2. Node 2 attempts resynchronization of its files three times (the </a:t>
            </a:r>
            <a:r>
              <a:rPr lang="en-US" b="0" i="0" u="none" strike="noStrike" dirty="0" err="1">
                <a:solidFill>
                  <a:srgbClr val="6A6A6A"/>
                </a:solidFill>
                <a:effectLst/>
                <a:latin typeface="Segoe UI" panose="020B0502040204020203" pitchFamily="34" charset="0"/>
              </a:rPr>
              <a:t>maxloop</a:t>
            </a:r>
            <a:r>
              <a:rPr lang="en-US" b="0" i="0" u="none" strike="noStrike" dirty="0">
                <a:solidFill>
                  <a:srgbClr val="6A6A6A"/>
                </a:solidFill>
                <a:effectLst/>
                <a:latin typeface="Segoe UI" panose="020B0502040204020203" pitchFamily="34" charset="0"/>
              </a:rPr>
              <a:t> value) before stopping. Each time, the resynchronization fails, and ultimately, the data are not resynchronized on node 2. As a result, the files remain inconsistent on node 2 due to partial resynchronization.</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When faced with this problem, the first step is to search for errors in the module log on both nodes. Start with the module log of the secondary node. Use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a:t>
            </a:r>
            <a:r>
              <a:rPr lang="en-US" b="0" i="0" u="none" strike="noStrike" dirty="0" err="1">
                <a:solidFill>
                  <a:srgbClr val="6A6A6A"/>
                </a:solidFill>
                <a:effectLst/>
                <a:latin typeface="Segoe UI" panose="020B0502040204020203" pitchFamily="34" charset="0"/>
              </a:rPr>
              <a:t>logview</a:t>
            </a:r>
            <a:r>
              <a:rPr lang="en-US" b="0" i="0" u="none" strike="noStrike" dirty="0">
                <a:solidFill>
                  <a:srgbClr val="6A6A6A"/>
                </a:solidFill>
                <a:effectLst/>
                <a:latin typeface="Segoe UI" panose="020B0502040204020203" pitchFamily="34" charset="0"/>
              </a:rPr>
              <a:t> command with the dash A option, to get the verbose log, and retrieve all messages from the resynchronization process.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If you encounter a file access error in the module log of the secondary node, ensure that no remaining process of the application locks the files, preventing the resynchronization process from succeeding.  Additionally, verify that the stop prim script stops all services of the application and that these services are set to start manually at boot. </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Also, exclude replicated directories from antivirus scanning to prevent interference between the antivirus checking files and the resynchronization process. </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In the case of a timeout on request processing, verify that both the network and the disk are functioning properly. It's also advisable to start the secondary during an off-peak period to avoid any potential issues.</a:t>
            </a:r>
            <a:endParaRPr lang="en-US" b="0" i="0" dirty="0">
              <a:solidFill>
                <a:srgbClr val="171717"/>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100" smtClean="0">
                <a:latin typeface="Verdana" pitchFamily="34" charset="0"/>
                <a:ea typeface="Verdana" pitchFamily="34" charset="0"/>
                <a:cs typeface="Verdana" pitchFamily="34" charset="0"/>
              </a:rPr>
              <a:pPr/>
              <a:t>28</a:t>
            </a:fld>
            <a:endParaRPr lang="nl-NL" sz="11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0036088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now consider the issue with the ALONE degraded state on node 1. Before the degradation, the state was PRIM-SECOND, indicating a functional replication.</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Then, due to an issue in the replication mechanisms of node 1, the PRIM node transitions to the ALONE green degraded state, while the other node transitions to the WAIT red state, waiting to resynchronize data from the ALONE node. The application is still running on the ALONE degraded node, but the replication mechanisms are non-functional, and it is not possible to resynchronize data from the ALONE degraded node.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You can check the degraded status with the resource named </a:t>
            </a:r>
            <a:r>
              <a:rPr lang="en-US" b="0" i="0" u="none" strike="noStrike" dirty="0" err="1">
                <a:solidFill>
                  <a:srgbClr val="6A6A6A"/>
                </a:solidFill>
                <a:effectLst/>
                <a:latin typeface="Segoe UI" panose="020B0502040204020203" pitchFamily="34" charset="0"/>
              </a:rPr>
              <a:t>rfs.degraded</a:t>
            </a:r>
            <a:r>
              <a:rPr lang="en-US" b="0" i="0" u="none" strike="noStrike" dirty="0">
                <a:solidFill>
                  <a:srgbClr val="6A6A6A"/>
                </a:solidFill>
                <a:effectLst/>
                <a:latin typeface="Segoe UI" panose="020B0502040204020203" pitchFamily="34" charset="0"/>
              </a:rPr>
              <a:t> and displayed with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state` command with the `dash v` option.</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To solve this problem and restore the replication mechanisms on the ALONE degraded node, stop node 1 with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stop command and then start it as primary with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prim command. Then, node 2 in the WAIT red state will be able to resynchronize its data.</a:t>
            </a:r>
            <a:endParaRPr lang="en-US" b="0" i="0" dirty="0">
              <a:solidFill>
                <a:srgbClr val="171717"/>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100" smtClean="0">
                <a:latin typeface="Verdana" pitchFamily="34" charset="0"/>
                <a:ea typeface="Verdana" pitchFamily="34" charset="0"/>
                <a:cs typeface="Verdana" pitchFamily="34" charset="0"/>
              </a:rPr>
              <a:pPr/>
              <a:t>29</a:t>
            </a:fld>
            <a:endParaRPr lang="nl-NL" sz="11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011133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Segoe UI" panose="020B0502040204020203" pitchFamily="34" charset="0"/>
              </a:rPr>
              <a:t>Let's start with analyzing the logs on your own.</a:t>
            </a:r>
          </a:p>
        </p:txBody>
      </p:sp>
    </p:spTree>
    <p:extLst>
      <p:ext uri="{BB962C8B-B14F-4D97-AF65-F5344CB8AC3E}">
        <p14:creationId xmlns:p14="http://schemas.microsoft.com/office/powerpoint/2010/main" val="9008617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now consider a strange and incoherent state of the cluster, where node 1 is in the ALONE green state, ready to accept a resynchronization from node 2. However, node 2 is in the WAIT red state, waiting for node 1 to accept its resynchronization. In this case, there is a communication issue between node 1 and node 2. Note that the states of each node can be displayed using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state` command.</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To solve this issue, verify the following on each node: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Confirm that the `</a:t>
            </a:r>
            <a:r>
              <a:rPr lang="en-US" b="0" i="0" u="none" strike="noStrike" dirty="0" err="1">
                <a:solidFill>
                  <a:srgbClr val="6A6A6A"/>
                </a:solidFill>
                <a:effectLst/>
                <a:latin typeface="Segoe UI" panose="020B0502040204020203" pitchFamily="34" charset="0"/>
              </a:rPr>
              <a:t>safeadmin</a:t>
            </a:r>
            <a:r>
              <a:rPr lang="en-US" b="0" i="0" u="none" strike="noStrike" dirty="0">
                <a:solidFill>
                  <a:srgbClr val="6A6A6A"/>
                </a:solidFill>
                <a:effectLst/>
                <a:latin typeface="Segoe UI" panose="020B0502040204020203" pitchFamily="34" charset="0"/>
              </a:rPr>
              <a:t>` service is running properly. </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Ensure that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cluster has the same signature on both nodes by using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cluster </a:t>
            </a:r>
            <a:r>
              <a:rPr lang="en-US" b="0" i="0" u="none" strike="noStrike" dirty="0" err="1">
                <a:solidFill>
                  <a:srgbClr val="6A6A6A"/>
                </a:solidFill>
                <a:effectLst/>
                <a:latin typeface="Segoe UI" panose="020B0502040204020203" pitchFamily="34" charset="0"/>
              </a:rPr>
              <a:t>confinfo</a:t>
            </a:r>
            <a:r>
              <a:rPr lang="en-US" b="0" i="0" u="none" strike="noStrike" dirty="0">
                <a:solidFill>
                  <a:srgbClr val="6A6A6A"/>
                </a:solidFill>
                <a:effectLst/>
                <a:latin typeface="Segoe UI" panose="020B0502040204020203" pitchFamily="34" charset="0"/>
              </a:rPr>
              <a:t>` command. </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Confirm that the module has the same signature and ID by using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cluster state` command with the `dash H star` option. </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Check the firewall setup to ensure there are no blocking rules.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Finally, verify the network connection and DNS resolver to ensure they are functioning correctly.</a:t>
            </a:r>
            <a:endParaRPr lang="en-US" b="0" i="0" dirty="0">
              <a:solidFill>
                <a:srgbClr val="171717"/>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100" smtClean="0">
                <a:latin typeface="Verdana" pitchFamily="34" charset="0"/>
                <a:ea typeface="Verdana" pitchFamily="34" charset="0"/>
                <a:cs typeface="Verdana" pitchFamily="34" charset="0"/>
              </a:rPr>
              <a:pPr/>
              <a:t>30</a:t>
            </a:fld>
            <a:endParaRPr lang="nl-NL" sz="11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0815868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6A6A6A"/>
                </a:solidFill>
                <a:effectLst/>
                <a:latin typeface="Segoe UI" panose="020B0502040204020203" pitchFamily="34" charset="0"/>
              </a:rPr>
              <a:t>Let's now examine the issues that may arise with a farm module.</a:t>
            </a:r>
            <a:endParaRPr lang="en-US" dirty="0"/>
          </a:p>
        </p:txBody>
      </p:sp>
    </p:spTree>
    <p:extLst>
      <p:ext uri="{BB962C8B-B14F-4D97-AF65-F5344CB8AC3E}">
        <p14:creationId xmlns:p14="http://schemas.microsoft.com/office/powerpoint/2010/main" val="30913775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The first thing you want to know with a farm module is whether the load balancing on the virtual IP address is functioning correctly.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provides a way to verify this with a mosaic through its web service.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First, set a load balancing rule on TCP port 9010, which is the port of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web service, and configure the filter with the "</a:t>
            </a:r>
            <a:r>
              <a:rPr lang="en-US" b="0" i="0" u="none" strike="noStrike" dirty="0" err="1">
                <a:solidFill>
                  <a:srgbClr val="6A6A6A"/>
                </a:solidFill>
                <a:effectLst/>
                <a:latin typeface="Segoe UI" panose="020B0502040204020203" pitchFamily="34" charset="0"/>
              </a:rPr>
              <a:t>on_port</a:t>
            </a:r>
            <a:r>
              <a:rPr lang="en-US" b="0" i="0" u="none" strike="noStrike" dirty="0">
                <a:solidFill>
                  <a:srgbClr val="6A6A6A"/>
                </a:solidFill>
                <a:effectLst/>
                <a:latin typeface="Segoe UI" panose="020B0502040204020203" pitchFamily="34" charset="0"/>
              </a:rPr>
              <a:t>" value. This configuration allows the TCP sessions of the same client to be load balanced across all nodes of the farm.</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Secondly, from an external workstation (be careful, not a local node of the cluster), connect a browser to the virtual IP using HTTP, port 9010, and the mosaic.html URL. In the form that follows, enter the name of the module to be tested.</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If the farm module is running on both nodes, meaning node 1 is in the UP green state displaying 50% and node 2 is also in the UP green state displaying 50%, you will see a colored mosaic. Each square in the mosaic represents a TCP connection response from either node 1 or node 2. However, if the load balancing is not working, you will only see responses from one node.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To solve an issue with virtual IP load balancing, follow these steps: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Firstly, ensure that you are on an external workstation and not on the nodes themselves. On a node, a browser will display only local TCP connections to that node.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Secondly, verify that the network interface, on which the virtual IP is configured as an alias IP on both nodes, is in the same subnet for both nodes. This is a prerequisite for proper load balancing. To check the network configuration, use IP CONFIG /all on Windows and </a:t>
            </a:r>
            <a:r>
              <a:rPr lang="en-US" b="0" i="0" u="none" strike="noStrike" dirty="0" err="1">
                <a:solidFill>
                  <a:srgbClr val="6A6A6A"/>
                </a:solidFill>
                <a:effectLst/>
                <a:latin typeface="Segoe UI" panose="020B0502040204020203" pitchFamily="34" charset="0"/>
              </a:rPr>
              <a:t>ip</a:t>
            </a:r>
            <a:r>
              <a:rPr lang="en-US" b="0" i="0" u="none" strike="noStrike" dirty="0">
                <a:solidFill>
                  <a:srgbClr val="6A6A6A"/>
                </a:solidFill>
                <a:effectLst/>
                <a:latin typeface="Segoe UI" panose="020B0502040204020203" pitchFamily="34" charset="0"/>
              </a:rPr>
              <a:t> ADDR show on Linux.</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Thirdly, on each node, check if the node is managing connections on the virtual IP. To do this, use the netstat command with a filter on the virtual IP and check if there are any established connections or connections in the TIME WAIT state. This will help you determine if the node is actively handling network traffic on the virtual IP.</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Fourthly, stop and start the module on each node to determine which one is taking connections and which one is not.</a:t>
            </a:r>
            <a:endParaRPr lang="en-US" b="0" i="0" dirty="0">
              <a:solidFill>
                <a:srgbClr val="171717"/>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000" smtClean="0">
                <a:latin typeface="Verdana" pitchFamily="34" charset="0"/>
                <a:ea typeface="Verdana" pitchFamily="34" charset="0"/>
                <a:cs typeface="Verdana" pitchFamily="34" charset="0"/>
              </a:rPr>
              <a:pPr/>
              <a:t>32</a:t>
            </a:fld>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0822103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now consider a strange and incoherent state of the cluster, where node 1 is in the UP green state managing 100% of the traffic and node 2 is in the UP green state managing also 100% of the traffic. In this case, there is a communication issue between node 1 and node 2. </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To solve this issue, verify the following on each node: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Confirm that the `</a:t>
            </a:r>
            <a:r>
              <a:rPr lang="en-US" b="0" i="0" u="none" strike="noStrike" dirty="0" err="1">
                <a:solidFill>
                  <a:srgbClr val="6A6A6A"/>
                </a:solidFill>
                <a:effectLst/>
                <a:latin typeface="Segoe UI" panose="020B0502040204020203" pitchFamily="34" charset="0"/>
              </a:rPr>
              <a:t>safeadmin</a:t>
            </a:r>
            <a:r>
              <a:rPr lang="en-US" b="0" i="0" u="none" strike="noStrike" dirty="0">
                <a:solidFill>
                  <a:srgbClr val="6A6A6A"/>
                </a:solidFill>
                <a:effectLst/>
                <a:latin typeface="Segoe UI" panose="020B0502040204020203" pitchFamily="34" charset="0"/>
              </a:rPr>
              <a:t>` service is running properly. </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Ensure that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cluster has the same signature on both nodes by using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cluster </a:t>
            </a:r>
            <a:r>
              <a:rPr lang="en-US" b="0" i="0" u="none" strike="noStrike" dirty="0" err="1">
                <a:solidFill>
                  <a:srgbClr val="6A6A6A"/>
                </a:solidFill>
                <a:effectLst/>
                <a:latin typeface="Segoe UI" panose="020B0502040204020203" pitchFamily="34" charset="0"/>
              </a:rPr>
              <a:t>confinfo</a:t>
            </a:r>
            <a:r>
              <a:rPr lang="en-US" b="0" i="0" u="none" strike="noStrike" dirty="0">
                <a:solidFill>
                  <a:srgbClr val="6A6A6A"/>
                </a:solidFill>
                <a:effectLst/>
                <a:latin typeface="Segoe UI" panose="020B0502040204020203" pitchFamily="34" charset="0"/>
              </a:rPr>
              <a:t>` command. </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Confirm that the module has the same signature and ID by using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cluster state` command with the `dash H star` option. </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Check the firewall setup to ensure there are no blocking rules.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Finally, verify the network connection and DNS resolver to ensure they are functioning correctly.</a:t>
            </a:r>
            <a:endParaRPr lang="en-US" b="0" i="0" dirty="0">
              <a:solidFill>
                <a:srgbClr val="171717"/>
              </a:solidFill>
              <a:effectLst/>
              <a:latin typeface="Segoe UI" panose="020B0502040204020203" pitchFamily="34" charset="0"/>
            </a:endParaRPr>
          </a:p>
          <a:p>
            <a:endParaRPr lang="en-GB" dirty="0"/>
          </a:p>
        </p:txBody>
      </p:sp>
      <p:sp>
        <p:nvSpPr>
          <p:cNvPr id="4" name="Espace réservé du numéro de diapositive 3"/>
          <p:cNvSpPr>
            <a:spLocks noGrp="1"/>
          </p:cNvSpPr>
          <p:nvPr>
            <p:ph type="sldNum" sz="quarter" idx="5"/>
          </p:nvPr>
        </p:nvSpPr>
        <p:spPr/>
        <p:txBody>
          <a:bodyPr/>
          <a:lstStyle/>
          <a:p>
            <a:fld id="{AD910B12-E528-4D59-95AD-82AFC587F8BD}" type="slidenum">
              <a:rPr lang="nl-NL" sz="1000" smtClean="0">
                <a:latin typeface="Verdana" pitchFamily="34" charset="0"/>
                <a:ea typeface="Verdana" pitchFamily="34" charset="0"/>
                <a:cs typeface="Verdana" pitchFamily="34" charset="0"/>
              </a:rPr>
              <a:pPr/>
              <a:t>33</a:t>
            </a:fld>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7282879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consider a node that is in the UP green state, which typically means the application is running. However, the application is not started, not operational, or inaccessible by clients.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To address this issue, first verify the start both and stop both scripts and search for errors in the script log of the module located in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var directory. Then, check for errors in the application and event system logs of Windows or Linux. Additionally, search for errors in the error logs specific to the application.</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You can try a local restart of the application using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restart command. </a:t>
            </a:r>
          </a:p>
          <a:p>
            <a:pPr algn="l"/>
            <a:r>
              <a:rPr lang="en-US" b="0" i="0" u="none" strike="noStrike" dirty="0">
                <a:solidFill>
                  <a:srgbClr val="6A6A6A"/>
                </a:solidFill>
                <a:effectLst/>
                <a:latin typeface="Segoe UI" panose="020B0502040204020203" pitchFamily="34" charset="0"/>
              </a:rPr>
              <a:t>Ensure that the application's clients are configured to connect to the virtual IP. </a:t>
            </a:r>
            <a:endParaRPr lang="en-US" dirty="0"/>
          </a:p>
        </p:txBody>
      </p:sp>
    </p:spTree>
    <p:extLst>
      <p:ext uri="{BB962C8B-B14F-4D97-AF65-F5344CB8AC3E}">
        <p14:creationId xmlns:p14="http://schemas.microsoft.com/office/powerpoint/2010/main" val="31205838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6A6A6A"/>
                </a:solidFill>
                <a:effectLst/>
                <a:latin typeface="Segoe UI" panose="020B0502040204020203" pitchFamily="34" charset="0"/>
              </a:rPr>
              <a:t>Let's now examine the issues that may arise with checkers.</a:t>
            </a:r>
            <a:endParaRPr lang="en-US" dirty="0"/>
          </a:p>
        </p:txBody>
      </p:sp>
    </p:spTree>
    <p:extLst>
      <p:ext uri="{BB962C8B-B14F-4D97-AF65-F5344CB8AC3E}">
        <p14:creationId xmlns:p14="http://schemas.microsoft.com/office/powerpoint/2010/main" val="9203318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For maintenance operations that require stopping the application monitored by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it may be necessary to disable process monitoring to avoid an automatic restart triggered by err d. This might also be the case if err d triggers automatic restarts that are not desired by the user.</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Firstly, let’s examine how to deactivate err d without reconfiguring the module. To suspend or resume process and service monitoring, you can either use the console or the commands: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err d "off" and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err d "on". To check if err d monitoring is on or off, you can consult the status of the resource named </a:t>
            </a:r>
            <a:r>
              <a:rPr lang="en-US" b="0" i="0" u="none" strike="noStrike" dirty="0" err="1">
                <a:solidFill>
                  <a:srgbClr val="6A6A6A"/>
                </a:solidFill>
                <a:effectLst/>
                <a:latin typeface="Segoe UI" panose="020B0502040204020203" pitchFamily="34" charset="0"/>
              </a:rPr>
              <a:t>usersetting.err</a:t>
            </a:r>
            <a:r>
              <a:rPr lang="en-US" b="0" i="0" u="none" strike="noStrike" dirty="0">
                <a:solidFill>
                  <a:srgbClr val="6A6A6A"/>
                </a:solidFill>
                <a:effectLst/>
                <a:latin typeface="Segoe UI" panose="020B0502040204020203" pitchFamily="34" charset="0"/>
              </a:rPr>
              <a:t> d.</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Secondly, let’s examine how to deactivate err d with reconfiguration of the module. For this, you can edit userconfig.xml either with the console or directly on the node.  You can set action="</a:t>
            </a:r>
            <a:r>
              <a:rPr lang="en-US" b="0" i="0" u="none" strike="noStrike" dirty="0" err="1">
                <a:solidFill>
                  <a:srgbClr val="6A6A6A"/>
                </a:solidFill>
                <a:effectLst/>
                <a:latin typeface="Segoe UI" panose="020B0502040204020203" pitchFamily="34" charset="0"/>
              </a:rPr>
              <a:t>noaction</a:t>
            </a:r>
            <a:r>
              <a:rPr lang="en-US" b="0" i="0" u="none" strike="noStrike" dirty="0">
                <a:solidFill>
                  <a:srgbClr val="6A6A6A"/>
                </a:solidFill>
                <a:effectLst/>
                <a:latin typeface="Segoe UI" panose="020B0502040204020203" pitchFamily="34" charset="0"/>
              </a:rPr>
              <a:t>" in the err d section of userconfig.xml to deactivate the monitoring of a process or a service. This way, you will only receive a message in the module log, but no action will be triggered. Alternatively, you can comment out the err d section. </a:t>
            </a:r>
            <a:r>
              <a:rPr lang="en-US" b="0" i="0" dirty="0">
                <a:solidFill>
                  <a:srgbClr val="242424"/>
                </a:solidFill>
                <a:effectLst/>
                <a:latin typeface="Segoe UI" panose="020B0502040204020203" pitchFamily="34" charset="0"/>
              </a:rPr>
              <a:t>Note that there should be no comments included within these comments.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Then, you need to stop the module, distribute the userconfig.xml on all nodes, reconfigure the module on all nodes, and then restart the module.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All these operations are simpler to perform using the console.</a:t>
            </a:r>
            <a:endParaRPr lang="en-US" b="0" i="0" dirty="0">
              <a:solidFill>
                <a:srgbClr val="171717"/>
              </a:solidFill>
              <a:effectLst/>
              <a:latin typeface="Segoe UI" panose="020B0502040204020203" pitchFamily="34" charset="0"/>
            </a:endParaRPr>
          </a:p>
        </p:txBody>
      </p:sp>
    </p:spTree>
    <p:extLst>
      <p:ext uri="{BB962C8B-B14F-4D97-AF65-F5344CB8AC3E}">
        <p14:creationId xmlns:p14="http://schemas.microsoft.com/office/powerpoint/2010/main" val="39454646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In the same way, for maintenance operations that require stopping the application monitored by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it may be necessary to disable checkers to avoid an automatic restart triggered by them. This might also be the case if the checkers trigger automatic restarts that are not desired by the user.</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Firstly, let’s examine how to deactivate checkers without reconfiguring the module. To suspend or resume checkers, you can either use the console or the commands: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checker "off" and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checker "on". To check if the checker monitoring is on or off, you can consult the status of the resource named </a:t>
            </a:r>
            <a:r>
              <a:rPr lang="en-US" b="0" i="0" u="none" strike="noStrike" dirty="0" err="1">
                <a:solidFill>
                  <a:srgbClr val="6A6A6A"/>
                </a:solidFill>
                <a:effectLst/>
                <a:latin typeface="Segoe UI" panose="020B0502040204020203" pitchFamily="34" charset="0"/>
              </a:rPr>
              <a:t>usersetting.checker</a:t>
            </a:r>
            <a:r>
              <a:rPr lang="en-US" b="0" i="0" u="none" strike="noStrike" dirty="0">
                <a:solidFill>
                  <a:srgbClr val="6A6A6A"/>
                </a:solidFill>
                <a:effectLst/>
                <a:latin typeface="Segoe UI" panose="020B0502040204020203" pitchFamily="34" charset="0"/>
              </a:rPr>
              <a:t>.</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Secondly, let’s examine how to deactivate checkers with reconfiguration of the module. For this, you can edit userconfig.xml either with the console or directly on the node. You can comment out the checker section and the failover section if it exists. </a:t>
            </a:r>
            <a:r>
              <a:rPr lang="en-US" b="0" i="0" dirty="0">
                <a:solidFill>
                  <a:srgbClr val="242424"/>
                </a:solidFill>
                <a:effectLst/>
                <a:latin typeface="Segoe UI" panose="020B0502040204020203" pitchFamily="34" charset="0"/>
              </a:rPr>
              <a:t>Note that there should be no comments included within these comments. </a:t>
            </a:r>
            <a:r>
              <a:rPr lang="en-US" b="0" i="0" u="none" strike="noStrike" dirty="0">
                <a:solidFill>
                  <a:srgbClr val="6A6A6A"/>
                </a:solidFill>
                <a:effectLst/>
                <a:latin typeface="Segoe UI" panose="020B0502040204020203" pitchFamily="34" charset="0"/>
              </a:rPr>
              <a:t>Then, you need to stop the module, distribute the userconfig.xml on all nodes, reconfigure the module on all nodes, and then restart the module.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All these operations are simpler to perform using the console.</a:t>
            </a:r>
            <a:endParaRPr lang="en-US" b="0" i="0" dirty="0">
              <a:solidFill>
                <a:srgbClr val="171717"/>
              </a:solidFill>
              <a:effectLst/>
              <a:latin typeface="Segoe UI" panose="020B0502040204020203" pitchFamily="34" charset="0"/>
            </a:endParaRPr>
          </a:p>
        </p:txBody>
      </p:sp>
    </p:spTree>
    <p:extLst>
      <p:ext uri="{BB962C8B-B14F-4D97-AF65-F5344CB8AC3E}">
        <p14:creationId xmlns:p14="http://schemas.microsoft.com/office/powerpoint/2010/main" val="5883684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A common behavior of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that is often misunderstood is a restart or </a:t>
            </a:r>
            <a:r>
              <a:rPr lang="en-US" b="0" i="0" u="none" strike="noStrike" dirty="0" err="1">
                <a:solidFill>
                  <a:srgbClr val="6A6A6A"/>
                </a:solidFill>
                <a:effectLst/>
                <a:latin typeface="Segoe UI" panose="020B0502040204020203" pitchFamily="34" charset="0"/>
              </a:rPr>
              <a:t>stopstart</a:t>
            </a:r>
            <a:r>
              <a:rPr lang="en-US" b="0" i="0" u="none" strike="noStrike" dirty="0">
                <a:solidFill>
                  <a:srgbClr val="6A6A6A"/>
                </a:solidFill>
                <a:effectLst/>
                <a:latin typeface="Segoe UI" panose="020B0502040204020203" pitchFamily="34" charset="0"/>
              </a:rPr>
              <a:t> loop of a module on a node followed by a stop. This loop corresponds to an error detection on a node, an attempt to trigger a restart or </a:t>
            </a:r>
            <a:r>
              <a:rPr lang="en-US" b="0" i="0" u="none" strike="noStrike" dirty="0" err="1">
                <a:solidFill>
                  <a:srgbClr val="6A6A6A"/>
                </a:solidFill>
                <a:effectLst/>
                <a:latin typeface="Segoe UI" panose="020B0502040204020203" pitchFamily="34" charset="0"/>
              </a:rPr>
              <a:t>stopstart</a:t>
            </a:r>
            <a:r>
              <a:rPr lang="en-US" b="0" i="0" u="none" strike="noStrike" dirty="0">
                <a:solidFill>
                  <a:srgbClr val="6A6A6A"/>
                </a:solidFill>
                <a:effectLst/>
                <a:latin typeface="Segoe UI" panose="020B0502040204020203" pitchFamily="34" charset="0"/>
              </a:rPr>
              <a:t> action that does not resolve the error, reproducing the same error detection and a new restart or stop-start attempt, and so on. The loop is bounded by the </a:t>
            </a:r>
            <a:r>
              <a:rPr lang="en-US" b="0" i="0" u="none" strike="noStrike" dirty="0" err="1">
                <a:solidFill>
                  <a:srgbClr val="6A6A6A"/>
                </a:solidFill>
                <a:effectLst/>
                <a:latin typeface="Segoe UI" panose="020B0502040204020203" pitchFamily="34" charset="0"/>
              </a:rPr>
              <a:t>maxloop</a:t>
            </a:r>
            <a:r>
              <a:rPr lang="en-US" b="0" i="0" u="none" strike="noStrike" dirty="0">
                <a:solidFill>
                  <a:srgbClr val="6A6A6A"/>
                </a:solidFill>
                <a:effectLst/>
                <a:latin typeface="Segoe UI" panose="020B0502040204020203" pitchFamily="34" charset="0"/>
              </a:rPr>
              <a:t> variable in userconfig.xml, which causes the module to stop on the node. In this case, you will see the message “Action stop called by </a:t>
            </a:r>
            <a:r>
              <a:rPr lang="en-US" b="0" i="0" u="none" strike="noStrike" dirty="0" err="1">
                <a:solidFill>
                  <a:srgbClr val="6A6A6A"/>
                </a:solidFill>
                <a:effectLst/>
                <a:latin typeface="Segoe UI" panose="020B0502040204020203" pitchFamily="34" charset="0"/>
              </a:rPr>
              <a:t>maxloop</a:t>
            </a:r>
            <a:r>
              <a:rPr lang="en-US" b="0" i="0" u="none" strike="noStrike" dirty="0">
                <a:solidFill>
                  <a:srgbClr val="6A6A6A"/>
                </a:solidFill>
                <a:effectLst/>
                <a:latin typeface="Segoe UI" panose="020B0502040204020203" pitchFamily="34" charset="0"/>
              </a:rPr>
              <a:t>” in the module log.</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To solve this issue, verify the following:</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First, identify the checker causing the actions in the module log. Next, check that the checker is working properly, especially if it is a custom checker. Verify that the functionality under test is operational when the checker is active. If needed, delay the activation of the checker by using the </a:t>
            </a:r>
            <a:r>
              <a:rPr lang="en-US" b="0" i="0" u="none" strike="noStrike" dirty="0" err="1">
                <a:solidFill>
                  <a:srgbClr val="6A6A6A"/>
                </a:solidFill>
                <a:effectLst/>
                <a:latin typeface="Segoe UI" panose="020B0502040204020203" pitchFamily="34" charset="0"/>
              </a:rPr>
              <a:t>start_after</a:t>
            </a:r>
            <a:r>
              <a:rPr lang="en-US" b="0" i="0" u="none" strike="noStrike" dirty="0">
                <a:solidFill>
                  <a:srgbClr val="6A6A6A"/>
                </a:solidFill>
                <a:effectLst/>
                <a:latin typeface="Segoe UI" panose="020B0502040204020203" pitchFamily="34" charset="0"/>
              </a:rPr>
              <a:t> parameter for err d or adding a sleep command at the start of a custom checker. It could indeed be a case of the checker starting too quickly while the application is not yet fully launched. Additionally, increase the error detection timeout to allow more time for the application to respond to the repetitive tests of the checker. Finally, if necessary, remove or comment out the checker configuration from the userconfig.xml file.</a:t>
            </a:r>
            <a:endParaRPr lang="en-US" b="0" i="0" dirty="0">
              <a:solidFill>
                <a:srgbClr val="171717"/>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000" smtClean="0">
                <a:latin typeface="Verdana" pitchFamily="34" charset="0"/>
                <a:ea typeface="Verdana" pitchFamily="34" charset="0"/>
                <a:cs typeface="Verdana" pitchFamily="34" charset="0"/>
              </a:rPr>
              <a:pPr/>
              <a:t>38</a:t>
            </a:fld>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74244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for your attention. If you have any questions or need further clarification, please feel free to ask.</a:t>
            </a:r>
          </a:p>
        </p:txBody>
      </p:sp>
    </p:spTree>
    <p:extLst>
      <p:ext uri="{BB962C8B-B14F-4D97-AF65-F5344CB8AC3E}">
        <p14:creationId xmlns:p14="http://schemas.microsoft.com/office/powerpoint/2010/main" val="2822671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You can make the log analysis either with the monitoring feature of the console or with command lines. In the console, first select the module and the node on the left side. Then the log of the module on the node is displayed on the right side. The log is displayed in real-time with three buttons: resume, suspend, and download.</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By downloading the log to your workstation, you can use your favorite editor to analyze the messages. As shown in the second text box, the console provides an option to select messages according to their types. Here are the different message types you can select, represented by the four icons in the console: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The first icon represents critical messages associated with error detection.</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The second icon represents event messages related to changes in local or remote states.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The third icon represents user messages when the user performs an action on the module.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The fourth icon represents script messages when module scripts are executed.</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These four types of messages are saved in a log named the non verbose log.</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As shown in the third text box, you can also filter messages based on content or a date range.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Finally, you will find in the root directory of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two command lines to help with debugging: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a:t>
            </a:r>
            <a:r>
              <a:rPr lang="en-US" b="0" i="0" u="none" strike="noStrike" dirty="0" err="1">
                <a:solidFill>
                  <a:srgbClr val="6A6A6A"/>
                </a:solidFill>
                <a:effectLst/>
                <a:latin typeface="Segoe UI" panose="020B0502040204020203" pitchFamily="34" charset="0"/>
              </a:rPr>
              <a:t>logview</a:t>
            </a:r>
            <a:r>
              <a:rPr lang="en-US" b="0" i="0" u="none" strike="noStrike" dirty="0">
                <a:solidFill>
                  <a:srgbClr val="6A6A6A"/>
                </a:solidFill>
                <a:effectLst/>
                <a:latin typeface="Segoe UI" panose="020B0502040204020203" pitchFamily="34" charset="0"/>
              </a:rPr>
              <a:t> and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a:t>
            </a:r>
            <a:r>
              <a:rPr lang="en-US" b="0" i="0" u="none" strike="noStrike" dirty="0" err="1">
                <a:solidFill>
                  <a:srgbClr val="6A6A6A"/>
                </a:solidFill>
                <a:effectLst/>
                <a:latin typeface="Segoe UI" panose="020B0502040204020203" pitchFamily="34" charset="0"/>
              </a:rPr>
              <a:t>logsave</a:t>
            </a:r>
            <a:r>
              <a:rPr lang="en-US" b="0" i="0" u="none" strike="noStrike" dirty="0">
                <a:solidFill>
                  <a:srgbClr val="6A6A6A"/>
                </a:solidFill>
                <a:effectLst/>
                <a:latin typeface="Segoe UI" panose="020B0502040204020203" pitchFamily="34" charset="0"/>
              </a:rPr>
              <a:t>. The  dash A option allows to have the verbose log.</a:t>
            </a:r>
            <a:endParaRPr lang="en-US" b="0" i="0" dirty="0">
              <a:solidFill>
                <a:srgbClr val="171717"/>
              </a:solidFill>
              <a:effectLst/>
              <a:latin typeface="Segoe UI" panose="020B0502040204020203" pitchFamily="34" charset="0"/>
            </a:endParaRPr>
          </a:p>
        </p:txBody>
      </p:sp>
    </p:spTree>
    <p:extLst>
      <p:ext uri="{BB962C8B-B14F-4D97-AF65-F5344CB8AC3E}">
        <p14:creationId xmlns:p14="http://schemas.microsoft.com/office/powerpoint/2010/main" val="1820469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42424"/>
                </a:solidFill>
                <a:effectLst/>
                <a:latin typeface="Segoe UI" panose="020B0502040204020203" pitchFamily="34" charset="0"/>
              </a:rPr>
              <a:t>Let's explore the module states timeline feature.</a:t>
            </a:r>
          </a:p>
          <a:p>
            <a:pPr algn="l"/>
            <a:r>
              <a:rPr lang="en-US" b="0" i="0" dirty="0">
                <a:solidFill>
                  <a:srgbClr val="242424"/>
                </a:solidFill>
                <a:effectLst/>
                <a:latin typeface="Segoe UI" panose="020B0502040204020203" pitchFamily="34" charset="0"/>
              </a:rPr>
              <a:t>To access this feature, click on the clock icon located in the window's header. The timeline will appear as shown in the figure on the left. This timeline displays the module states on all nodes in reverse chronological order, starting with the most recent date. This visual representation helps administrators quickly understand the current status and historical changes of the module.</a:t>
            </a:r>
          </a:p>
          <a:p>
            <a:pPr algn="l"/>
            <a:r>
              <a:rPr lang="en-US" b="0" i="0" dirty="0">
                <a:solidFill>
                  <a:srgbClr val="242424"/>
                </a:solidFill>
                <a:effectLst/>
                <a:latin typeface="Segoe UI" panose="020B0502040204020203" pitchFamily="34" charset="0"/>
              </a:rPr>
              <a:t>The timeline shown is the one available at the time of loading. To refresh the timeline with the latest state changes, simply click on the refresh icon. Additionally, you can click on an event in the timeline. As shown in the figure on the right, the module log associated with the event will be displayed.</a:t>
            </a:r>
          </a:p>
          <a:p>
            <a:pPr algn="l"/>
            <a:r>
              <a:rPr lang="en-US" b="0" i="0" dirty="0">
                <a:solidFill>
                  <a:srgbClr val="242424"/>
                </a:solidFill>
                <a:effectLst/>
                <a:latin typeface="Segoe UI" panose="020B0502040204020203" pitchFamily="34" charset="0"/>
              </a:rPr>
              <a:t>It's important to note that the clocks of the two nodes must be synchronized for the state changes to be accurately mapped. This ensures that the timeline provides meaningful and precise information about the module states.</a:t>
            </a:r>
          </a:p>
        </p:txBody>
      </p:sp>
    </p:spTree>
    <p:extLst>
      <p:ext uri="{BB962C8B-B14F-4D97-AF65-F5344CB8AC3E}">
        <p14:creationId xmlns:p14="http://schemas.microsoft.com/office/powerpoint/2010/main" val="3623492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consider now some main module log messages. For a full list of messages, please refer to the "Log Messages Index" in the User’s Guide.</a:t>
            </a:r>
            <a:endParaRPr lang="en-US" b="0" i="0" dirty="0">
              <a:solidFill>
                <a:srgbClr val="171717"/>
              </a:solidFill>
              <a:effectLst/>
              <a:latin typeface="Segoe UI" panose="020B0502040204020203" pitchFamily="34" charset="0"/>
            </a:endParaRPr>
          </a:p>
          <a:p>
            <a:pPr algn="l"/>
            <a:r>
              <a:rPr lang="en-US" b="0" i="0" dirty="0">
                <a:solidFill>
                  <a:srgbClr val="242424"/>
                </a:solidFill>
                <a:effectLst/>
                <a:latin typeface="Segoe UI" panose="020B0502040204020203" pitchFamily="34" charset="0"/>
              </a:rPr>
              <a:t>In the module log, you will encounter various types of messages emitted upon error detection by checkers, along with the actions triggered to solve the error. For instance, the process monitoring message issued by </a:t>
            </a:r>
            <a:r>
              <a:rPr lang="en-US" dirty="0"/>
              <a:t>err d</a:t>
            </a:r>
            <a:r>
              <a:rPr lang="en-US" b="0" i="0" dirty="0">
                <a:solidFill>
                  <a:srgbClr val="242424"/>
                </a:solidFill>
                <a:effectLst/>
                <a:latin typeface="Segoe UI" panose="020B0502040204020203" pitchFamily="34" charset="0"/>
              </a:rPr>
              <a:t> indicates that the process </a:t>
            </a:r>
            <a:r>
              <a:rPr lang="en-US" dirty="0"/>
              <a:t>my </a:t>
            </a:r>
            <a:r>
              <a:rPr lang="en-US" dirty="0" err="1"/>
              <a:t>sql</a:t>
            </a:r>
            <a:r>
              <a:rPr lang="en-US" dirty="0"/>
              <a:t> d.exe</a:t>
            </a:r>
            <a:r>
              <a:rPr lang="en-US" b="0" i="0" dirty="0">
                <a:solidFill>
                  <a:srgbClr val="242424"/>
                </a:solidFill>
                <a:effectLst/>
                <a:latin typeface="Segoe UI" panose="020B0502040204020203" pitchFamily="34" charset="0"/>
              </a:rPr>
              <a:t> was not running. Consequently, an action restart was initiated by </a:t>
            </a:r>
            <a:r>
              <a:rPr lang="en-US" dirty="0"/>
              <a:t>err d</a:t>
            </a:r>
            <a:r>
              <a:rPr lang="en-US" b="0" i="0" dirty="0">
                <a:solidFill>
                  <a:srgbClr val="242424"/>
                </a:solidFill>
                <a:effectLst/>
                <a:latin typeface="Segoe UI" panose="020B0502040204020203" pitchFamily="34" charset="0"/>
              </a:rPr>
              <a:t> to restart the application. </a:t>
            </a:r>
            <a:r>
              <a:rPr lang="en-US" b="0" i="0" u="none" strike="noStrike" dirty="0">
                <a:solidFill>
                  <a:srgbClr val="6A6A6A"/>
                </a:solidFill>
                <a:effectLst/>
                <a:latin typeface="Segoe UI" panose="020B0502040204020203" pitchFamily="34" charset="0"/>
              </a:rPr>
              <a:t>Secondly, the `</a:t>
            </a:r>
            <a:r>
              <a:rPr lang="en-US" b="0" i="0" u="none" strike="noStrike" dirty="0" err="1">
                <a:solidFill>
                  <a:srgbClr val="6A6A6A"/>
                </a:solidFill>
                <a:effectLst/>
                <a:latin typeface="Segoe UI" panose="020B0502040204020203" pitchFamily="34" charset="0"/>
              </a:rPr>
              <a:t>ip</a:t>
            </a:r>
            <a:r>
              <a:rPr lang="en-US" b="0" i="0" u="none" strike="noStrike" dirty="0">
                <a:solidFill>
                  <a:srgbClr val="6A6A6A"/>
                </a:solidFill>
                <a:effectLst/>
                <a:latin typeface="Segoe UI" panose="020B0502040204020203" pitchFamily="34" charset="0"/>
              </a:rPr>
              <a:t>` message shows that the virtual IP checker has set its resource to down, meaning that either there was a duplicate virtual IP on the network or the virtual IP has been removed. The action </a:t>
            </a:r>
            <a:r>
              <a:rPr lang="en-US" b="0" i="0" u="none" strike="noStrike" dirty="0" err="1">
                <a:solidFill>
                  <a:srgbClr val="6A6A6A"/>
                </a:solidFill>
                <a:effectLst/>
                <a:latin typeface="Segoe UI" panose="020B0502040204020203" pitchFamily="34" charset="0"/>
              </a:rPr>
              <a:t>stopstart</a:t>
            </a:r>
            <a:r>
              <a:rPr lang="en-US" b="0" i="0" u="none" strike="noStrike" dirty="0">
                <a:solidFill>
                  <a:srgbClr val="6A6A6A"/>
                </a:solidFill>
                <a:effectLst/>
                <a:latin typeface="Segoe UI" panose="020B0502040204020203" pitchFamily="34" charset="0"/>
              </a:rPr>
              <a:t> has been triggered from the failover rule `</a:t>
            </a:r>
            <a:r>
              <a:rPr lang="en-US" b="0" i="0" u="none" strike="noStrike" dirty="0" err="1">
                <a:solidFill>
                  <a:srgbClr val="6A6A6A"/>
                </a:solidFill>
                <a:effectLst/>
                <a:latin typeface="Segoe UI" panose="020B0502040204020203" pitchFamily="34" charset="0"/>
              </a:rPr>
              <a:t>ip_failure</a:t>
            </a:r>
            <a:r>
              <a:rPr lang="en-US" b="0" i="0" u="none" strike="noStrike" dirty="0">
                <a:solidFill>
                  <a:srgbClr val="6A6A6A"/>
                </a:solidFill>
                <a:effectLst/>
                <a:latin typeface="Segoe UI" panose="020B0502040204020203" pitchFamily="34" charset="0"/>
              </a:rPr>
              <a:t>`, to reconfigure the virtual IP. Thirdly, the resource `</a:t>
            </a:r>
            <a:r>
              <a:rPr lang="en-US" b="0" i="0" u="none" strike="noStrike" dirty="0" err="1">
                <a:solidFill>
                  <a:srgbClr val="6A6A6A"/>
                </a:solidFill>
                <a:effectLst/>
                <a:latin typeface="Segoe UI" panose="020B0502040204020203" pitchFamily="34" charset="0"/>
              </a:rPr>
              <a:t>custom.http</a:t>
            </a:r>
            <a:r>
              <a:rPr lang="en-US" b="0" i="0" u="none" strike="noStrike" dirty="0">
                <a:solidFill>
                  <a:srgbClr val="6A6A6A"/>
                </a:solidFill>
                <a:effectLst/>
                <a:latin typeface="Segoe UI" panose="020B0502040204020203" pitchFamily="34" charset="0"/>
              </a:rPr>
              <a:t>` has been set to down by a custom checker, and an action restart has been initiated from the failover rule `c_ http` to restart the application. Fourthly, the `</a:t>
            </a:r>
            <a:r>
              <a:rPr lang="en-US" b="0" i="0" u="none" strike="noStrike" dirty="0" err="1">
                <a:solidFill>
                  <a:srgbClr val="6A6A6A"/>
                </a:solidFill>
                <a:effectLst/>
                <a:latin typeface="Segoe UI" panose="020B0502040204020203" pitchFamily="34" charset="0"/>
              </a:rPr>
              <a:t>tcp</a:t>
            </a:r>
            <a:r>
              <a:rPr lang="en-US" b="0" i="0" u="none" strike="noStrike" dirty="0">
                <a:solidFill>
                  <a:srgbClr val="6A6A6A"/>
                </a:solidFill>
                <a:effectLst/>
                <a:latin typeface="Segoe UI" panose="020B0502040204020203" pitchFamily="34" charset="0"/>
              </a:rPr>
              <a:t>` checker has set its resource to down because it has detected an impossibility to make a TCP connection to the application. The action restart has been triggered from the failover rule `t_ Web_80` to restart the application. Note that the failover rule names of TCP, ping, and custom checkers are prefixed by 't_', 'p_', and 'c_'.</a:t>
            </a:r>
            <a:endParaRPr lang="en-US" b="0" i="0" dirty="0">
              <a:solidFill>
                <a:srgbClr val="171717"/>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000" smtClean="0">
                <a:latin typeface="Verdana" pitchFamily="34" charset="0"/>
                <a:ea typeface="Verdana" pitchFamily="34" charset="0"/>
                <a:cs typeface="Verdana" pitchFamily="34" charset="0"/>
              </a:rPr>
              <a:pPr/>
              <a:t>6</a:t>
            </a:fld>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128376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consider other main module log messages coming from checkers.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Firstly, the network interface checker message indicates that the interface was detected down. The action wait has been triggered from the failover rule </a:t>
            </a:r>
            <a:r>
              <a:rPr lang="en-US" b="0" i="0" u="none" strike="noStrike" dirty="0" err="1">
                <a:solidFill>
                  <a:srgbClr val="6A6A6A"/>
                </a:solidFill>
                <a:effectLst/>
                <a:latin typeface="Segoe UI" panose="020B0502040204020203" pitchFamily="34" charset="0"/>
              </a:rPr>
              <a:t>interface_failure</a:t>
            </a:r>
            <a:r>
              <a:rPr lang="en-US" b="0" i="0" u="none" strike="noStrike" dirty="0">
                <a:solidFill>
                  <a:srgbClr val="6A6A6A"/>
                </a:solidFill>
                <a:effectLst/>
                <a:latin typeface="Segoe UI" panose="020B0502040204020203" pitchFamily="34" charset="0"/>
              </a:rPr>
              <a:t>, waiting for the repair of the network interface.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Secondly, the ping message shows that the ping checker has set its resource to down because its ping to an external component is not answering. An action wait has been triggered from the failover rule </a:t>
            </a:r>
            <a:r>
              <a:rPr lang="en-US" b="0" i="0" u="none" strike="noStrike" dirty="0" err="1">
                <a:solidFill>
                  <a:srgbClr val="6A6A6A"/>
                </a:solidFill>
                <a:effectLst/>
                <a:latin typeface="Segoe UI" panose="020B0502040204020203" pitchFamily="34" charset="0"/>
              </a:rPr>
              <a:t>p_router</a:t>
            </a:r>
            <a:r>
              <a:rPr lang="en-US" b="0" i="0" u="none" strike="noStrike" dirty="0">
                <a:solidFill>
                  <a:srgbClr val="6A6A6A"/>
                </a:solidFill>
                <a:effectLst/>
                <a:latin typeface="Segoe UI" panose="020B0502040204020203" pitchFamily="34" charset="0"/>
              </a:rPr>
              <a:t>, waiting for the external component to answer again to ping.</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Thirdly, the resource </a:t>
            </a:r>
            <a:r>
              <a:rPr lang="en-US" b="0" i="0" u="none" strike="noStrike" dirty="0" err="1">
                <a:solidFill>
                  <a:srgbClr val="6A6A6A"/>
                </a:solidFill>
                <a:effectLst/>
                <a:latin typeface="Segoe UI" panose="020B0502040204020203" pitchFamily="34" charset="0"/>
              </a:rPr>
              <a:t>custom.sql</a:t>
            </a:r>
            <a:r>
              <a:rPr lang="en-US" b="0" i="0" u="none" strike="noStrike" dirty="0">
                <a:solidFill>
                  <a:srgbClr val="6A6A6A"/>
                </a:solidFill>
                <a:effectLst/>
                <a:latin typeface="Segoe UI" panose="020B0502040204020203" pitchFamily="34" charset="0"/>
              </a:rPr>
              <a:t> has been set to down by a custom checker, and an action </a:t>
            </a:r>
            <a:r>
              <a:rPr lang="en-US" b="0" i="0" u="none" strike="noStrike" dirty="0" err="1">
                <a:solidFill>
                  <a:srgbClr val="6A6A6A"/>
                </a:solidFill>
                <a:effectLst/>
                <a:latin typeface="Segoe UI" panose="020B0502040204020203" pitchFamily="34" charset="0"/>
              </a:rPr>
              <a:t>stopstart</a:t>
            </a:r>
            <a:r>
              <a:rPr lang="en-US" b="0" i="0" u="none" strike="noStrike" dirty="0">
                <a:solidFill>
                  <a:srgbClr val="6A6A6A"/>
                </a:solidFill>
                <a:effectLst/>
                <a:latin typeface="Segoe UI" panose="020B0502040204020203" pitchFamily="34" charset="0"/>
              </a:rPr>
              <a:t> has been initiated from the failover rule </a:t>
            </a:r>
            <a:r>
              <a:rPr lang="en-US" b="0" i="0" u="none" strike="noStrike" dirty="0" err="1">
                <a:solidFill>
                  <a:srgbClr val="6A6A6A"/>
                </a:solidFill>
                <a:effectLst/>
                <a:latin typeface="Segoe UI" panose="020B0502040204020203" pitchFamily="34" charset="0"/>
              </a:rPr>
              <a:t>c_sql</a:t>
            </a:r>
            <a:r>
              <a:rPr lang="en-US" b="0" i="0" u="none" strike="noStrike" dirty="0">
                <a:solidFill>
                  <a:srgbClr val="6A6A6A"/>
                </a:solidFill>
                <a:effectLst/>
                <a:latin typeface="Segoe UI" panose="020B0502040204020203" pitchFamily="34" charset="0"/>
              </a:rPr>
              <a:t>, to restart the application on the other node if it was running the module.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Fourthly, the module checker message means that the external SQL Server module was down and the action wait was initiated from the failover rule </a:t>
            </a:r>
            <a:r>
              <a:rPr lang="en-US" b="0" i="0" u="none" strike="noStrike" dirty="0" err="1">
                <a:solidFill>
                  <a:srgbClr val="6A6A6A"/>
                </a:solidFill>
                <a:effectLst/>
                <a:latin typeface="Segoe UI" panose="020B0502040204020203" pitchFamily="34" charset="0"/>
              </a:rPr>
              <a:t>module_failure</a:t>
            </a:r>
            <a:r>
              <a:rPr lang="en-US" b="0" i="0" u="none" strike="noStrike" dirty="0">
                <a:solidFill>
                  <a:srgbClr val="6A6A6A"/>
                </a:solidFill>
                <a:effectLst/>
                <a:latin typeface="Segoe UI" panose="020B0502040204020203" pitchFamily="34" charset="0"/>
              </a:rPr>
              <a:t>, waiting for the restart of the external SQL Server module.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Fifthly, the </a:t>
            </a:r>
            <a:r>
              <a:rPr lang="en-US" b="0" i="0" u="none" strike="noStrike" dirty="0" err="1">
                <a:solidFill>
                  <a:srgbClr val="6A6A6A"/>
                </a:solidFill>
                <a:effectLst/>
                <a:latin typeface="Segoe UI" panose="020B0502040204020203" pitchFamily="34" charset="0"/>
              </a:rPr>
              <a:t>splitbrain</a:t>
            </a:r>
            <a:r>
              <a:rPr lang="en-US" b="0" i="0" u="none" strike="noStrike" dirty="0">
                <a:solidFill>
                  <a:srgbClr val="6A6A6A"/>
                </a:solidFill>
                <a:effectLst/>
                <a:latin typeface="Segoe UI" panose="020B0502040204020203" pitchFamily="34" charset="0"/>
              </a:rPr>
              <a:t> message shows that all heartbeats have been lost and the </a:t>
            </a:r>
            <a:r>
              <a:rPr lang="en-US" b="0" i="0" u="none" strike="noStrike" dirty="0" err="1">
                <a:solidFill>
                  <a:srgbClr val="6A6A6A"/>
                </a:solidFill>
                <a:effectLst/>
                <a:latin typeface="Segoe UI" panose="020B0502040204020203" pitchFamily="34" charset="0"/>
              </a:rPr>
              <a:t>splitbrain</a:t>
            </a:r>
            <a:r>
              <a:rPr lang="en-US" b="0" i="0" u="none" strike="noStrike" dirty="0">
                <a:solidFill>
                  <a:srgbClr val="6A6A6A"/>
                </a:solidFill>
                <a:effectLst/>
                <a:latin typeface="Segoe UI" panose="020B0502040204020203" pitchFamily="34" charset="0"/>
              </a:rPr>
              <a:t> checker was not able to reach the witnesses. Thus, the action wait has been triggered from the failover rule </a:t>
            </a:r>
            <a:r>
              <a:rPr lang="en-US" b="0" i="0" u="none" strike="noStrike" dirty="0" err="1">
                <a:solidFill>
                  <a:srgbClr val="6A6A6A"/>
                </a:solidFill>
                <a:effectLst/>
                <a:latin typeface="Segoe UI" panose="020B0502040204020203" pitchFamily="34" charset="0"/>
              </a:rPr>
              <a:t>splitbrain_failure</a:t>
            </a:r>
            <a:r>
              <a:rPr lang="en-US" b="0" i="0" u="none" strike="noStrike" dirty="0">
                <a:solidFill>
                  <a:srgbClr val="6A6A6A"/>
                </a:solidFill>
                <a:effectLst/>
                <a:latin typeface="Segoe UI" panose="020B0502040204020203" pitchFamily="34" charset="0"/>
              </a:rPr>
              <a:t>, to wait for the recovery of heartbeats.</a:t>
            </a:r>
            <a:endParaRPr lang="en-US" b="0" i="0" dirty="0">
              <a:solidFill>
                <a:srgbClr val="171717"/>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000" smtClean="0">
                <a:latin typeface="Verdana" pitchFamily="34" charset="0"/>
                <a:ea typeface="Verdana" pitchFamily="34" charset="0"/>
                <a:cs typeface="Verdana" pitchFamily="34" charset="0"/>
              </a:rPr>
              <a:pPr/>
              <a:t>7</a:t>
            </a:fld>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198914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consider now the best practices to analyze the module logs.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Start by identifying the root cause of a problem. For that, firstly, read the non verbose log. Secondly, go to the date when the problem occurred. Thirdly, go up in the log to identify the cause of the problem.</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When there is a loop of errors, firstly, go up in the log to find a stable state, like "Local state ALONE Ready", "Local state PRIM Ready" or "Local state SECOND Ready" for a mirror module, or "Local state UP Ready" for a farm module. Secondly, go down in the log to find the initial error.</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When the problem is global, firstly download and open the log of node1 and node2 in two different windows, facing each other. Secondly, match node1 and node2 messages by date, to understand how the cluster has globally evolved. Be careful if the clocks on nodes were not synchronized.</a:t>
            </a:r>
            <a:endParaRPr lang="en-US" b="0" i="0" dirty="0">
              <a:solidFill>
                <a:srgbClr val="171717"/>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000" smtClean="0">
                <a:latin typeface="Verdana" pitchFamily="34" charset="0"/>
                <a:ea typeface="Verdana" pitchFamily="34" charset="0"/>
                <a:cs typeface="Verdana" pitchFamily="34" charset="0"/>
              </a:rPr>
              <a:pPr/>
              <a:t>8</a:t>
            </a:fld>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13131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42424"/>
                </a:solidFill>
                <a:effectLst/>
                <a:latin typeface="Segoe UI" panose="020B0502040204020203" pitchFamily="34" charset="0"/>
              </a:rPr>
              <a:t>After examining the module log, let's now look at the script log, which contains the output messages of the restart scripts. You can analyze the script log either with the console or on the node side.</a:t>
            </a:r>
          </a:p>
          <a:p>
            <a:pPr algn="l"/>
            <a:r>
              <a:rPr lang="en-US" b="0" i="0" dirty="0">
                <a:solidFill>
                  <a:srgbClr val="242424"/>
                </a:solidFill>
                <a:effectLst/>
                <a:latin typeface="Segoe UI" panose="020B0502040204020203" pitchFamily="34" charset="0"/>
              </a:rPr>
              <a:t>As shown in the figure, you can click on a restart script message, such as </a:t>
            </a:r>
            <a:r>
              <a:rPr lang="en-US" b="0" i="0" dirty="0" err="1">
                <a:solidFill>
                  <a:srgbClr val="242424"/>
                </a:solidFill>
                <a:effectLst/>
                <a:latin typeface="Segoe UI" panose="020B0502040204020203" pitchFamily="34" charset="0"/>
              </a:rPr>
              <a:t>start_prim</a:t>
            </a:r>
            <a:r>
              <a:rPr lang="en-US" b="0" i="0" dirty="0">
                <a:solidFill>
                  <a:srgbClr val="242424"/>
                </a:solidFill>
                <a:effectLst/>
                <a:latin typeface="Segoe UI" panose="020B0502040204020203" pitchFamily="34" charset="0"/>
              </a:rPr>
              <a:t>, to open the script log for this script on the right side. You will find the outputs of service startups and stops in the script logs, along with any potential error messages that can help with debugging.</a:t>
            </a:r>
          </a:p>
          <a:p>
            <a:pPr algn="l"/>
            <a:r>
              <a:rPr lang="en-US" b="0" i="0" dirty="0">
                <a:solidFill>
                  <a:srgbClr val="242424"/>
                </a:solidFill>
                <a:effectLst/>
                <a:latin typeface="Segoe UI" panose="020B0502040204020203" pitchFamily="34" charset="0"/>
              </a:rPr>
              <a:t>On the node side, the script logs are located in the var directory of </a:t>
            </a:r>
            <a:r>
              <a:rPr lang="en-US" b="0" i="0" dirty="0" err="1">
                <a:solidFill>
                  <a:srgbClr val="242424"/>
                </a:solidFill>
                <a:effectLst/>
                <a:latin typeface="Segoe UI" panose="020B0502040204020203" pitchFamily="34" charset="0"/>
              </a:rPr>
              <a:t>SafeKit</a:t>
            </a:r>
            <a:r>
              <a:rPr lang="en-US" b="0" i="0" dirty="0">
                <a:solidFill>
                  <a:srgbClr val="242424"/>
                </a:solidFill>
                <a:effectLst/>
                <a:latin typeface="Segoe UI" panose="020B0502040204020203" pitchFamily="34" charset="0"/>
              </a:rPr>
              <a:t> under the directory of the module. Each restart script execution is logged in an individual line with its date and time of execution.</a:t>
            </a:r>
          </a:p>
        </p:txBody>
      </p:sp>
    </p:spTree>
    <p:extLst>
      <p:ext uri="{BB962C8B-B14F-4D97-AF65-F5344CB8AC3E}">
        <p14:creationId xmlns:p14="http://schemas.microsoft.com/office/powerpoint/2010/main" val="31935096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Deep blue">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BF6968EE-29E2-08A4-4B9F-6B9725253E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077BA4E-0064-451B-B04F-30179C0144FC}"/>
              </a:ext>
            </a:extLst>
          </p:cNvPr>
          <p:cNvSpPr>
            <a:spLocks noGrp="1"/>
          </p:cNvSpPr>
          <p:nvPr>
            <p:ph type="ctrTitle" hasCustomPrompt="1"/>
          </p:nvPr>
        </p:nvSpPr>
        <p:spPr>
          <a:xfrm>
            <a:off x="804016" y="2853868"/>
            <a:ext cx="9144000" cy="1137797"/>
          </a:xfrm>
          <a:prstGeom prst="rect">
            <a:avLst/>
          </a:prstGeom>
        </p:spPr>
        <p:txBody>
          <a:bodyPr anchor="b">
            <a:noAutofit/>
          </a:bodyPr>
          <a:lstStyle>
            <a:lvl1pPr algn="l">
              <a:lnSpc>
                <a:spcPct val="100000"/>
              </a:lnSpc>
              <a:defRPr sz="3800" spc="0">
                <a:solidFill>
                  <a:schemeClr val="bg1"/>
                </a:solidFill>
                <a:latin typeface="Montserrat SemiBold" pitchFamily="2" charset="0"/>
              </a:defRPr>
            </a:lvl1pPr>
          </a:lstStyle>
          <a:p>
            <a:r>
              <a:rPr lang="en-NL" dirty="0"/>
              <a:t>Title of the presentation</a:t>
            </a:r>
            <a:br>
              <a:rPr lang="en-NL" dirty="0"/>
            </a:br>
            <a:r>
              <a:rPr lang="en-NL" dirty="0"/>
              <a:t>Montserrat Semibold 38 pt</a:t>
            </a:r>
            <a:endParaRPr lang="nl-NL" dirty="0"/>
          </a:p>
        </p:txBody>
      </p:sp>
      <p:sp>
        <p:nvSpPr>
          <p:cNvPr id="3" name="Subtitle 2">
            <a:extLst>
              <a:ext uri="{FF2B5EF4-FFF2-40B4-BE49-F238E27FC236}">
                <a16:creationId xmlns:a16="http://schemas.microsoft.com/office/drawing/2014/main" id="{5B733730-E338-44D3-B4DD-6CA6D568E317}"/>
              </a:ext>
            </a:extLst>
          </p:cNvPr>
          <p:cNvSpPr>
            <a:spLocks noGrp="1"/>
          </p:cNvSpPr>
          <p:nvPr>
            <p:ph type="subTitle" idx="1" hasCustomPrompt="1"/>
          </p:nvPr>
        </p:nvSpPr>
        <p:spPr>
          <a:xfrm>
            <a:off x="797609" y="4015145"/>
            <a:ext cx="9144000" cy="551218"/>
          </a:xfrm>
          <a:prstGeom prst="rect">
            <a:avLst/>
          </a:prstGeom>
        </p:spPr>
        <p:txBody>
          <a:bodyPr anchor="t" anchorCtr="0">
            <a:noAutofit/>
          </a:bodyPr>
          <a:lstStyle>
            <a:lvl1pPr marL="0" indent="0" algn="l">
              <a:buNone/>
              <a:defRPr sz="2100">
                <a:solidFill>
                  <a:schemeClr val="bg1"/>
                </a:solidFill>
                <a:latin typeface="Montserrat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of the presentation Montserrat Medium 21pt</a:t>
            </a:r>
          </a:p>
        </p:txBody>
      </p:sp>
      <p:sp>
        <p:nvSpPr>
          <p:cNvPr id="14" name="Text Placeholder 16">
            <a:extLst>
              <a:ext uri="{FF2B5EF4-FFF2-40B4-BE49-F238E27FC236}">
                <a16:creationId xmlns:a16="http://schemas.microsoft.com/office/drawing/2014/main" id="{813D7097-1C5E-47D8-B397-E0B82109BDA0}"/>
              </a:ext>
            </a:extLst>
          </p:cNvPr>
          <p:cNvSpPr>
            <a:spLocks noGrp="1"/>
          </p:cNvSpPr>
          <p:nvPr>
            <p:ph type="body" sz="quarter" idx="13" hasCustomPrompt="1"/>
          </p:nvPr>
        </p:nvSpPr>
        <p:spPr bwMode="invGray">
          <a:xfrm>
            <a:off x="893590" y="5866179"/>
            <a:ext cx="3201843" cy="624251"/>
          </a:xfrm>
          <a:prstGeom prst="rect">
            <a:avLst/>
          </a:prstGeom>
        </p:spPr>
        <p:txBody>
          <a:bodyPr wrap="none" lIns="0" tIns="0" rIns="0" bIns="0" anchor="b">
            <a:noAutofit/>
          </a:bodyPr>
          <a:lstStyle>
            <a:lvl1pPr marL="0" indent="0" algn="l" defTabSz="914400" rtl="0" eaLnBrk="1" latinLnBrk="0" hangingPunct="1">
              <a:lnSpc>
                <a:spcPct val="100000"/>
              </a:lnSpc>
              <a:spcBef>
                <a:spcPts val="0"/>
              </a:spcBef>
              <a:spcAft>
                <a:spcPts val="0"/>
              </a:spcAft>
              <a:buClr>
                <a:srgbClr val="0588E8"/>
              </a:buClr>
              <a:buSzPct val="85000"/>
              <a:buFont typeface="Lucida Sans Unicode" pitchFamily="34" charset="0"/>
              <a:buNone/>
              <a:defRPr lang="en-US" sz="1200" kern="1200" baseline="0" dirty="0" smtClean="0">
                <a:solidFill>
                  <a:schemeClr val="bg1"/>
                </a:solidFill>
                <a:latin typeface="Montserrat Medium" pitchFamily="2" charset="0"/>
                <a:ea typeface="Verdana" pitchFamily="34" charset="0"/>
                <a:cs typeface="Montserrat Medium" pitchFamily="2" charset="0"/>
              </a:defRPr>
            </a:lvl1pPr>
            <a:lvl2pPr marL="0" indent="0" algn="l" defTabSz="914400" rtl="0" eaLnBrk="1" latinLnBrk="0" hangingPunct="1">
              <a:lnSpc>
                <a:spcPct val="100000"/>
              </a:lnSpc>
              <a:spcBef>
                <a:spcPts val="0"/>
              </a:spcBef>
              <a:spcAft>
                <a:spcPts val="0"/>
              </a:spcAft>
              <a:buClr>
                <a:srgbClr val="0588E8"/>
              </a:buClr>
              <a:buSzPct val="85000"/>
              <a:buFont typeface="Lucida Sans Unicode" pitchFamily="34" charset="0"/>
              <a:buNone/>
              <a:defRPr lang="en-US" sz="1200" kern="1200" baseline="0" dirty="0" smtClean="0">
                <a:solidFill>
                  <a:schemeClr val="bg1"/>
                </a:solidFill>
                <a:latin typeface="Montserrat Medium" pitchFamily="2" charset="0"/>
                <a:ea typeface="Verdana" pitchFamily="34" charset="0"/>
                <a:cs typeface="Montserrat Medium" pitchFamily="2" charset="0"/>
              </a:defRPr>
            </a:lvl2pPr>
            <a:lvl3pPr marL="0" indent="0" algn="l" defTabSz="914400" rtl="0" eaLnBrk="1" latinLnBrk="0" hangingPunct="1">
              <a:spcBef>
                <a:spcPts val="0"/>
              </a:spcBef>
              <a:spcAft>
                <a:spcPts val="0"/>
              </a:spcAft>
              <a:buClr>
                <a:srgbClr val="0588E8"/>
              </a:buClr>
              <a:buSzPct val="85000"/>
              <a:buFont typeface="Lucida Sans Unicode" pitchFamily="34" charset="0"/>
              <a:buNone/>
              <a:defRPr lang="en-US" sz="1200" kern="1200" baseline="0" dirty="0" smtClean="0">
                <a:solidFill>
                  <a:srgbClr val="808080"/>
                </a:solidFill>
                <a:latin typeface="Raleway Light" pitchFamily="2" charset="0"/>
                <a:ea typeface="Verdana" pitchFamily="34" charset="0"/>
                <a:cs typeface="Verdana" pitchFamily="34" charset="0"/>
              </a:defRPr>
            </a:lvl3pPr>
          </a:lstStyle>
          <a:p>
            <a:pPr marL="0" marR="0" lvl="0" indent="0" algn="l" defTabSz="914400" rtl="0" eaLnBrk="1" fontAlgn="auto" latinLnBrk="0" hangingPunct="1">
              <a:lnSpc>
                <a:spcPct val="100000"/>
              </a:lnSpc>
              <a:spcBef>
                <a:spcPts val="0"/>
              </a:spcBef>
              <a:spcAft>
                <a:spcPts val="0"/>
              </a:spcAft>
              <a:buClr>
                <a:srgbClr val="0588E8"/>
              </a:buClr>
              <a:buSzPct val="85000"/>
              <a:buFont typeface="Lucida Sans Unicode" pitchFamily="34" charset="0"/>
              <a:buNone/>
              <a:tabLst/>
              <a:defRPr/>
            </a:pPr>
            <a:r>
              <a:rPr lang="en-US" dirty="0"/>
              <a:t>Presenter Name</a:t>
            </a:r>
            <a:br>
              <a:rPr lang="en-NL" dirty="0"/>
            </a:br>
            <a:r>
              <a:rPr lang="en-US" dirty="0"/>
              <a:t>Job Title</a:t>
            </a:r>
            <a:br>
              <a:rPr lang="en-NL" dirty="0"/>
            </a:br>
            <a:r>
              <a:rPr lang="en-NL" dirty="0"/>
              <a:t>DD/MM/YYYY</a:t>
            </a:r>
            <a:endParaRPr lang="en-US" dirty="0"/>
          </a:p>
        </p:txBody>
      </p:sp>
    </p:spTree>
    <p:extLst>
      <p:ext uri="{BB962C8B-B14F-4D97-AF65-F5344CB8AC3E}">
        <p14:creationId xmlns:p14="http://schemas.microsoft.com/office/powerpoint/2010/main" val="1071067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96816-C8D8-4D33-ADC6-A0DDE3C6E31E}"/>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5" name="Text Placeholder 4">
            <a:extLst>
              <a:ext uri="{FF2B5EF4-FFF2-40B4-BE49-F238E27FC236}">
                <a16:creationId xmlns:a16="http://schemas.microsoft.com/office/drawing/2014/main" id="{EA2E3C4D-A53B-49B6-90E2-150065B8751E}"/>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11" name="Text Placeholder 5">
            <a:extLst>
              <a:ext uri="{FF2B5EF4-FFF2-40B4-BE49-F238E27FC236}">
                <a16:creationId xmlns:a16="http://schemas.microsoft.com/office/drawing/2014/main" id="{0F61FD8B-EBAC-431F-8905-95E0C7426B9E}"/>
              </a:ext>
            </a:extLst>
          </p:cNvPr>
          <p:cNvSpPr>
            <a:spLocks noGrp="1"/>
          </p:cNvSpPr>
          <p:nvPr>
            <p:ph type="body" sz="quarter" idx="11"/>
          </p:nvPr>
        </p:nvSpPr>
        <p:spPr>
          <a:xfrm>
            <a:off x="316800" y="1316038"/>
            <a:ext cx="5542569" cy="4637087"/>
          </a:xfrm>
          <a:prstGeom prst="rect">
            <a:avLst/>
          </a:prstGeom>
        </p:spPr>
        <p:txBody>
          <a:bodyPr vert="horz" lIns="91440" tIns="45720" rIns="91440" bIns="45720" rtlCol="0">
            <a:normAutofit/>
          </a:bodyPr>
          <a:lstStyle>
            <a:lvl1pPr>
              <a:defRPr lang="nl-NL" dirty="0"/>
            </a:lvl1pPr>
          </a:lstStyle>
          <a:p>
            <a:pPr lvl="0"/>
            <a:r>
              <a:rPr lang="fr-FR"/>
              <a:t>Cliquez pour modifier les styles du texte du masque</a:t>
            </a:r>
          </a:p>
        </p:txBody>
      </p:sp>
      <p:sp>
        <p:nvSpPr>
          <p:cNvPr id="13" name="Text Placeholder 5">
            <a:extLst>
              <a:ext uri="{FF2B5EF4-FFF2-40B4-BE49-F238E27FC236}">
                <a16:creationId xmlns:a16="http://schemas.microsoft.com/office/drawing/2014/main" id="{74A7F2C9-5B52-4373-9742-E65FC6C6DD35}"/>
              </a:ext>
            </a:extLst>
          </p:cNvPr>
          <p:cNvSpPr>
            <a:spLocks noGrp="1"/>
          </p:cNvSpPr>
          <p:nvPr>
            <p:ph type="body" sz="quarter" idx="13"/>
          </p:nvPr>
        </p:nvSpPr>
        <p:spPr>
          <a:xfrm>
            <a:off x="6258231" y="1316037"/>
            <a:ext cx="5542569" cy="4637087"/>
          </a:xfrm>
          <a:prstGeom prst="rect">
            <a:avLst/>
          </a:prstGeom>
        </p:spPr>
        <p:txBody>
          <a:bodyPr vert="horz" lIns="91440" tIns="45720" rIns="91440" bIns="45720" rtlCol="0">
            <a:normAutofit/>
          </a:bodyPr>
          <a:lstStyle>
            <a:lvl1pPr>
              <a:defRPr lang="nl-NL" dirty="0"/>
            </a:lvl1pPr>
          </a:lstStyle>
          <a:p>
            <a:pPr lvl="0"/>
            <a:r>
              <a:rPr lang="fr-FR"/>
              <a:t>Cliquez pour modifier les styles du texte du masque</a:t>
            </a:r>
          </a:p>
        </p:txBody>
      </p:sp>
    </p:spTree>
    <p:extLst>
      <p:ext uri="{BB962C8B-B14F-4D97-AF65-F5344CB8AC3E}">
        <p14:creationId xmlns:p14="http://schemas.microsoft.com/office/powerpoint/2010/main" val="1441399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10" name="Text Placeholder 5">
            <a:extLst>
              <a:ext uri="{FF2B5EF4-FFF2-40B4-BE49-F238E27FC236}">
                <a16:creationId xmlns:a16="http://schemas.microsoft.com/office/drawing/2014/main" id="{6673F966-8056-4DE2-B799-EF36BC12AE93}"/>
              </a:ext>
            </a:extLst>
          </p:cNvPr>
          <p:cNvSpPr>
            <a:spLocks noGrp="1"/>
          </p:cNvSpPr>
          <p:nvPr>
            <p:ph type="body" sz="quarter" idx="11"/>
          </p:nvPr>
        </p:nvSpPr>
        <p:spPr>
          <a:xfrm>
            <a:off x="316800" y="1316038"/>
            <a:ext cx="3600000"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
        <p:nvSpPr>
          <p:cNvPr id="13" name="Text Placeholder 5">
            <a:extLst>
              <a:ext uri="{FF2B5EF4-FFF2-40B4-BE49-F238E27FC236}">
                <a16:creationId xmlns:a16="http://schemas.microsoft.com/office/drawing/2014/main" id="{DDD60F31-EC58-4827-AE70-2A037AD8A328}"/>
              </a:ext>
            </a:extLst>
          </p:cNvPr>
          <p:cNvSpPr>
            <a:spLocks noGrp="1"/>
          </p:cNvSpPr>
          <p:nvPr>
            <p:ph type="body" sz="quarter" idx="16"/>
          </p:nvPr>
        </p:nvSpPr>
        <p:spPr>
          <a:xfrm>
            <a:off x="4258800" y="1316038"/>
            <a:ext cx="3600000"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
        <p:nvSpPr>
          <p:cNvPr id="18" name="Text Placeholder 5">
            <a:extLst>
              <a:ext uri="{FF2B5EF4-FFF2-40B4-BE49-F238E27FC236}">
                <a16:creationId xmlns:a16="http://schemas.microsoft.com/office/drawing/2014/main" id="{EF2B20C0-85C2-4DF4-A44F-BC3996D47AF6}"/>
              </a:ext>
            </a:extLst>
          </p:cNvPr>
          <p:cNvSpPr>
            <a:spLocks noGrp="1"/>
          </p:cNvSpPr>
          <p:nvPr>
            <p:ph type="body" sz="quarter" idx="17"/>
          </p:nvPr>
        </p:nvSpPr>
        <p:spPr>
          <a:xfrm>
            <a:off x="8200800" y="1316037"/>
            <a:ext cx="3600000"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33005615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ne column - small imag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6750477"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6750477"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6" name="Picture Placeholder 5">
            <a:extLst>
              <a:ext uri="{FF2B5EF4-FFF2-40B4-BE49-F238E27FC236}">
                <a16:creationId xmlns:a16="http://schemas.microsoft.com/office/drawing/2014/main" id="{37581D1D-5EAE-4A54-A05E-CABE73051D3B}"/>
              </a:ext>
            </a:extLst>
          </p:cNvPr>
          <p:cNvSpPr>
            <a:spLocks noGrp="1"/>
          </p:cNvSpPr>
          <p:nvPr>
            <p:ph type="pic" sz="quarter" idx="14" hasCustomPrompt="1"/>
          </p:nvPr>
        </p:nvSpPr>
        <p:spPr>
          <a:xfrm>
            <a:off x="7334885" y="471915"/>
            <a:ext cx="4464910" cy="5481210"/>
          </a:xfrm>
          <a:prstGeom prst="roundRect">
            <a:avLst>
              <a:gd name="adj" fmla="val 1612"/>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9" name="Text Placeholder 5">
            <a:extLst>
              <a:ext uri="{FF2B5EF4-FFF2-40B4-BE49-F238E27FC236}">
                <a16:creationId xmlns:a16="http://schemas.microsoft.com/office/drawing/2014/main" id="{26BC8A62-F5B1-434F-9116-260E0EED5724}"/>
              </a:ext>
            </a:extLst>
          </p:cNvPr>
          <p:cNvSpPr>
            <a:spLocks noGrp="1"/>
          </p:cNvSpPr>
          <p:nvPr>
            <p:ph type="body" sz="quarter" idx="11"/>
          </p:nvPr>
        </p:nvSpPr>
        <p:spPr>
          <a:xfrm>
            <a:off x="316800" y="1316038"/>
            <a:ext cx="5677192"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26120697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ne column - big imag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4181414"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4182375"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6" name="Picture Placeholder 5">
            <a:extLst>
              <a:ext uri="{FF2B5EF4-FFF2-40B4-BE49-F238E27FC236}">
                <a16:creationId xmlns:a16="http://schemas.microsoft.com/office/drawing/2014/main" id="{37581D1D-5EAE-4A54-A05E-CABE73051D3B}"/>
              </a:ext>
            </a:extLst>
          </p:cNvPr>
          <p:cNvSpPr>
            <a:spLocks noGrp="1"/>
          </p:cNvSpPr>
          <p:nvPr>
            <p:ph type="pic" sz="quarter" idx="14" hasCustomPrompt="1"/>
          </p:nvPr>
        </p:nvSpPr>
        <p:spPr>
          <a:xfrm>
            <a:off x="4913419" y="471915"/>
            <a:ext cx="6885414" cy="5481210"/>
          </a:xfrm>
          <a:prstGeom prst="roundRect">
            <a:avLst>
              <a:gd name="adj" fmla="val 1612"/>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8" name="Text Placeholder 5">
            <a:extLst>
              <a:ext uri="{FF2B5EF4-FFF2-40B4-BE49-F238E27FC236}">
                <a16:creationId xmlns:a16="http://schemas.microsoft.com/office/drawing/2014/main" id="{FB9542F9-32A5-410D-9629-E8AEBA046707}"/>
              </a:ext>
            </a:extLst>
          </p:cNvPr>
          <p:cNvSpPr>
            <a:spLocks noGrp="1"/>
          </p:cNvSpPr>
          <p:nvPr>
            <p:ph type="body" sz="quarter" idx="11"/>
          </p:nvPr>
        </p:nvSpPr>
        <p:spPr>
          <a:xfrm>
            <a:off x="316800" y="1316038"/>
            <a:ext cx="4181414"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573069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ne column - chart righ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7" name="Chart Placeholder 6">
            <a:extLst>
              <a:ext uri="{FF2B5EF4-FFF2-40B4-BE49-F238E27FC236}">
                <a16:creationId xmlns:a16="http://schemas.microsoft.com/office/drawing/2014/main" id="{6C72E7BA-6D3C-4D6A-9EA0-061F3E9E8324}"/>
              </a:ext>
            </a:extLst>
          </p:cNvPr>
          <p:cNvSpPr>
            <a:spLocks noGrp="1"/>
          </p:cNvSpPr>
          <p:nvPr>
            <p:ph type="chart" sz="quarter" idx="15" hasCustomPrompt="1"/>
          </p:nvPr>
        </p:nvSpPr>
        <p:spPr>
          <a:xfrm>
            <a:off x="5420705" y="1316764"/>
            <a:ext cx="6380095" cy="4636563"/>
          </a:xfrm>
          <a:prstGeom prst="rect">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Placeholder for chart</a:t>
            </a:r>
            <a:endParaRPr lang="nl-NL" dirty="0"/>
          </a:p>
        </p:txBody>
      </p:sp>
      <p:sp>
        <p:nvSpPr>
          <p:cNvPr id="8" name="Text Placeholder 5">
            <a:extLst>
              <a:ext uri="{FF2B5EF4-FFF2-40B4-BE49-F238E27FC236}">
                <a16:creationId xmlns:a16="http://schemas.microsoft.com/office/drawing/2014/main" id="{056049E1-8871-4DD9-80BA-F04283E24506}"/>
              </a:ext>
            </a:extLst>
          </p:cNvPr>
          <p:cNvSpPr>
            <a:spLocks noGrp="1"/>
          </p:cNvSpPr>
          <p:nvPr>
            <p:ph type="body" sz="quarter" idx="11"/>
          </p:nvPr>
        </p:nvSpPr>
        <p:spPr>
          <a:xfrm>
            <a:off x="316800" y="1316038"/>
            <a:ext cx="4707669"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20802485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ne column - chart lef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7" name="Chart Placeholder 6">
            <a:extLst>
              <a:ext uri="{FF2B5EF4-FFF2-40B4-BE49-F238E27FC236}">
                <a16:creationId xmlns:a16="http://schemas.microsoft.com/office/drawing/2014/main" id="{6C72E7BA-6D3C-4D6A-9EA0-061F3E9E8324}"/>
              </a:ext>
            </a:extLst>
          </p:cNvPr>
          <p:cNvSpPr>
            <a:spLocks noGrp="1"/>
          </p:cNvSpPr>
          <p:nvPr>
            <p:ph type="chart" sz="quarter" idx="15" hasCustomPrompt="1"/>
          </p:nvPr>
        </p:nvSpPr>
        <p:spPr>
          <a:xfrm>
            <a:off x="414338" y="1316764"/>
            <a:ext cx="5037248" cy="4636563"/>
          </a:xfrm>
          <a:prstGeom prst="rect">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Placeholder for chart</a:t>
            </a:r>
            <a:endParaRPr lang="nl-NL" dirty="0"/>
          </a:p>
        </p:txBody>
      </p:sp>
      <p:sp>
        <p:nvSpPr>
          <p:cNvPr id="8" name="Text Placeholder 5">
            <a:extLst>
              <a:ext uri="{FF2B5EF4-FFF2-40B4-BE49-F238E27FC236}">
                <a16:creationId xmlns:a16="http://schemas.microsoft.com/office/drawing/2014/main" id="{DDA4C3D8-8F24-457D-A0D3-C853BE2888F2}"/>
              </a:ext>
            </a:extLst>
          </p:cNvPr>
          <p:cNvSpPr>
            <a:spLocks noGrp="1"/>
          </p:cNvSpPr>
          <p:nvPr>
            <p:ph type="body" sz="quarter" idx="11"/>
          </p:nvPr>
        </p:nvSpPr>
        <p:spPr>
          <a:xfrm>
            <a:off x="6188704" y="1316503"/>
            <a:ext cx="5612095" cy="4636563"/>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1470946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images + four text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10" name="Picture Placeholder 5">
            <a:extLst>
              <a:ext uri="{FF2B5EF4-FFF2-40B4-BE49-F238E27FC236}">
                <a16:creationId xmlns:a16="http://schemas.microsoft.com/office/drawing/2014/main" id="{4DA07A1E-7E43-40F2-95A9-1DAE8473B2B8}"/>
              </a:ext>
            </a:extLst>
          </p:cNvPr>
          <p:cNvSpPr>
            <a:spLocks noGrp="1"/>
          </p:cNvSpPr>
          <p:nvPr>
            <p:ph type="pic" sz="quarter" idx="14" hasCustomPrompt="1"/>
          </p:nvPr>
        </p:nvSpPr>
        <p:spPr>
          <a:xfrm>
            <a:off x="414338" y="1429965"/>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20" name="Picture Placeholder 5">
            <a:extLst>
              <a:ext uri="{FF2B5EF4-FFF2-40B4-BE49-F238E27FC236}">
                <a16:creationId xmlns:a16="http://schemas.microsoft.com/office/drawing/2014/main" id="{BA3582E0-15F7-4939-B5EE-0DCB1F5EB669}"/>
              </a:ext>
            </a:extLst>
          </p:cNvPr>
          <p:cNvSpPr>
            <a:spLocks noGrp="1"/>
          </p:cNvSpPr>
          <p:nvPr>
            <p:ph type="pic" sz="quarter" idx="20" hasCustomPrompt="1"/>
          </p:nvPr>
        </p:nvSpPr>
        <p:spPr>
          <a:xfrm>
            <a:off x="6292518" y="1429965"/>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24" name="Picture Placeholder 5">
            <a:extLst>
              <a:ext uri="{FF2B5EF4-FFF2-40B4-BE49-F238E27FC236}">
                <a16:creationId xmlns:a16="http://schemas.microsoft.com/office/drawing/2014/main" id="{B75F2EC0-3A73-4ED4-A42B-B55C74D832F1}"/>
              </a:ext>
            </a:extLst>
          </p:cNvPr>
          <p:cNvSpPr>
            <a:spLocks noGrp="1"/>
          </p:cNvSpPr>
          <p:nvPr>
            <p:ph type="pic" sz="quarter" idx="22" hasCustomPrompt="1"/>
          </p:nvPr>
        </p:nvSpPr>
        <p:spPr>
          <a:xfrm>
            <a:off x="414338" y="3826923"/>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26" name="Picture Placeholder 5">
            <a:extLst>
              <a:ext uri="{FF2B5EF4-FFF2-40B4-BE49-F238E27FC236}">
                <a16:creationId xmlns:a16="http://schemas.microsoft.com/office/drawing/2014/main" id="{5AF3F779-9DC3-4AAF-AE3B-9FE0C5FA02B0}"/>
              </a:ext>
            </a:extLst>
          </p:cNvPr>
          <p:cNvSpPr>
            <a:spLocks noGrp="1"/>
          </p:cNvSpPr>
          <p:nvPr>
            <p:ph type="pic" sz="quarter" idx="24" hasCustomPrompt="1"/>
          </p:nvPr>
        </p:nvSpPr>
        <p:spPr>
          <a:xfrm>
            <a:off x="6292518" y="3826923"/>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14" name="Text Placeholder 4">
            <a:extLst>
              <a:ext uri="{FF2B5EF4-FFF2-40B4-BE49-F238E27FC236}">
                <a16:creationId xmlns:a16="http://schemas.microsoft.com/office/drawing/2014/main" id="{033AC978-A238-4386-8624-0CCD5A155122}"/>
              </a:ext>
            </a:extLst>
          </p:cNvPr>
          <p:cNvSpPr>
            <a:spLocks noGrp="1"/>
          </p:cNvSpPr>
          <p:nvPr>
            <p:ph type="body" sz="quarter" idx="38"/>
          </p:nvPr>
        </p:nvSpPr>
        <p:spPr bwMode="invGray">
          <a:xfrm>
            <a:off x="2805716"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17" name="Text Placeholder 4">
            <a:extLst>
              <a:ext uri="{FF2B5EF4-FFF2-40B4-BE49-F238E27FC236}">
                <a16:creationId xmlns:a16="http://schemas.microsoft.com/office/drawing/2014/main" id="{47AFCE78-5C36-44C8-91C8-92D9BA8B2A07}"/>
              </a:ext>
            </a:extLst>
          </p:cNvPr>
          <p:cNvSpPr>
            <a:spLocks noGrp="1"/>
          </p:cNvSpPr>
          <p:nvPr>
            <p:ph type="body" sz="quarter" idx="39"/>
          </p:nvPr>
        </p:nvSpPr>
        <p:spPr bwMode="invGray">
          <a:xfrm>
            <a:off x="2805716"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18" name="Text Placeholder 4">
            <a:extLst>
              <a:ext uri="{FF2B5EF4-FFF2-40B4-BE49-F238E27FC236}">
                <a16:creationId xmlns:a16="http://schemas.microsoft.com/office/drawing/2014/main" id="{B1908094-B0A8-4A77-A781-2F7092A350B6}"/>
              </a:ext>
            </a:extLst>
          </p:cNvPr>
          <p:cNvSpPr>
            <a:spLocks noGrp="1"/>
          </p:cNvSpPr>
          <p:nvPr>
            <p:ph type="body" sz="quarter" idx="40"/>
          </p:nvPr>
        </p:nvSpPr>
        <p:spPr bwMode="invGray">
          <a:xfrm>
            <a:off x="8668800" y="1429965"/>
            <a:ext cx="3132000" cy="2130358"/>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1" name="Text Placeholder 4">
            <a:extLst>
              <a:ext uri="{FF2B5EF4-FFF2-40B4-BE49-F238E27FC236}">
                <a16:creationId xmlns:a16="http://schemas.microsoft.com/office/drawing/2014/main" id="{FBDCD943-E55C-4177-BFF5-0964EED39798}"/>
              </a:ext>
            </a:extLst>
          </p:cNvPr>
          <p:cNvSpPr>
            <a:spLocks noGrp="1"/>
          </p:cNvSpPr>
          <p:nvPr>
            <p:ph type="body" sz="quarter" idx="41"/>
          </p:nvPr>
        </p:nvSpPr>
        <p:spPr bwMode="invGray">
          <a:xfrm>
            <a:off x="8668800"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0006263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highlight blocks + four text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14" name="Rectangle: Rounded Corners 13">
            <a:extLst>
              <a:ext uri="{FF2B5EF4-FFF2-40B4-BE49-F238E27FC236}">
                <a16:creationId xmlns:a16="http://schemas.microsoft.com/office/drawing/2014/main" id="{E3CA8B58-D28A-433A-8884-CEC98561B5DF}"/>
              </a:ext>
            </a:extLst>
          </p:cNvPr>
          <p:cNvSpPr/>
          <p:nvPr userDrawn="1"/>
        </p:nvSpPr>
        <p:spPr>
          <a:xfrm>
            <a:off x="422777" y="1429965"/>
            <a:ext cx="2070313" cy="2130357"/>
          </a:xfrm>
          <a:prstGeom prst="roundRect">
            <a:avLst>
              <a:gd name="adj" fmla="val 5789"/>
            </a:avLst>
          </a:prstGeom>
          <a:solidFill>
            <a:srgbClr val="2D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Rectangle: Rounded Corners 16">
            <a:extLst>
              <a:ext uri="{FF2B5EF4-FFF2-40B4-BE49-F238E27FC236}">
                <a16:creationId xmlns:a16="http://schemas.microsoft.com/office/drawing/2014/main" id="{F759717C-E81C-4C70-9235-FF3D6ED69F8A}"/>
              </a:ext>
            </a:extLst>
          </p:cNvPr>
          <p:cNvSpPr/>
          <p:nvPr userDrawn="1"/>
        </p:nvSpPr>
        <p:spPr>
          <a:xfrm>
            <a:off x="422777" y="3831256"/>
            <a:ext cx="2070313" cy="2130357"/>
          </a:xfrm>
          <a:prstGeom prst="roundRect">
            <a:avLst>
              <a:gd name="adj" fmla="val 5789"/>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Text Placeholder 4">
            <a:extLst>
              <a:ext uri="{FF2B5EF4-FFF2-40B4-BE49-F238E27FC236}">
                <a16:creationId xmlns:a16="http://schemas.microsoft.com/office/drawing/2014/main" id="{074D446E-B224-472C-980C-5E05C0359A01}"/>
              </a:ext>
            </a:extLst>
          </p:cNvPr>
          <p:cNvSpPr>
            <a:spLocks noGrp="1"/>
          </p:cNvSpPr>
          <p:nvPr>
            <p:ph type="body" sz="quarter" idx="34"/>
          </p:nvPr>
        </p:nvSpPr>
        <p:spPr bwMode="invGray">
          <a:xfrm>
            <a:off x="617775" y="1631004"/>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21" name="Text Placeholder 4">
            <a:extLst>
              <a:ext uri="{FF2B5EF4-FFF2-40B4-BE49-F238E27FC236}">
                <a16:creationId xmlns:a16="http://schemas.microsoft.com/office/drawing/2014/main" id="{74E93D42-A67E-465A-839D-8F565E7FAE97}"/>
              </a:ext>
            </a:extLst>
          </p:cNvPr>
          <p:cNvSpPr>
            <a:spLocks noGrp="1"/>
          </p:cNvSpPr>
          <p:nvPr>
            <p:ph type="body" sz="quarter" idx="36"/>
          </p:nvPr>
        </p:nvSpPr>
        <p:spPr bwMode="invGray">
          <a:xfrm>
            <a:off x="617775" y="4033913"/>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7" name="Rectangle: Rounded Corners 26">
            <a:extLst>
              <a:ext uri="{FF2B5EF4-FFF2-40B4-BE49-F238E27FC236}">
                <a16:creationId xmlns:a16="http://schemas.microsoft.com/office/drawing/2014/main" id="{1047352F-5E4B-4E67-95C0-019B5ECC2AB2}"/>
              </a:ext>
            </a:extLst>
          </p:cNvPr>
          <p:cNvSpPr/>
          <p:nvPr userDrawn="1"/>
        </p:nvSpPr>
        <p:spPr>
          <a:xfrm>
            <a:off x="6287693" y="1429965"/>
            <a:ext cx="2070313" cy="2130357"/>
          </a:xfrm>
          <a:prstGeom prst="roundRect">
            <a:avLst>
              <a:gd name="adj" fmla="val 5789"/>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8" name="Rectangle: Rounded Corners 27">
            <a:extLst>
              <a:ext uri="{FF2B5EF4-FFF2-40B4-BE49-F238E27FC236}">
                <a16:creationId xmlns:a16="http://schemas.microsoft.com/office/drawing/2014/main" id="{998C8F63-546B-4516-BC2C-7FFA8AFABDB8}"/>
              </a:ext>
            </a:extLst>
          </p:cNvPr>
          <p:cNvSpPr/>
          <p:nvPr userDrawn="1"/>
        </p:nvSpPr>
        <p:spPr>
          <a:xfrm>
            <a:off x="6287691" y="3831255"/>
            <a:ext cx="2070313" cy="2130357"/>
          </a:xfrm>
          <a:prstGeom prst="roundRect">
            <a:avLst>
              <a:gd name="adj" fmla="val 5789"/>
            </a:avLst>
          </a:prstGeom>
          <a:solidFill>
            <a:srgbClr val="00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9" name="Text Placeholder 4">
            <a:extLst>
              <a:ext uri="{FF2B5EF4-FFF2-40B4-BE49-F238E27FC236}">
                <a16:creationId xmlns:a16="http://schemas.microsoft.com/office/drawing/2014/main" id="{B0E0D8AF-49E6-49E0-9F50-362332B8B924}"/>
              </a:ext>
            </a:extLst>
          </p:cNvPr>
          <p:cNvSpPr>
            <a:spLocks noGrp="1"/>
          </p:cNvSpPr>
          <p:nvPr>
            <p:ph type="body" sz="quarter" idx="35"/>
          </p:nvPr>
        </p:nvSpPr>
        <p:spPr bwMode="invGray">
          <a:xfrm>
            <a:off x="6482691" y="1631004"/>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0" name="Text Placeholder 4">
            <a:extLst>
              <a:ext uri="{FF2B5EF4-FFF2-40B4-BE49-F238E27FC236}">
                <a16:creationId xmlns:a16="http://schemas.microsoft.com/office/drawing/2014/main" id="{73A7A69C-7DE5-4E67-A136-A50A826334EF}"/>
              </a:ext>
            </a:extLst>
          </p:cNvPr>
          <p:cNvSpPr>
            <a:spLocks noGrp="1"/>
          </p:cNvSpPr>
          <p:nvPr>
            <p:ph type="body" sz="quarter" idx="37"/>
          </p:nvPr>
        </p:nvSpPr>
        <p:spPr bwMode="invGray">
          <a:xfrm>
            <a:off x="6482691" y="4033913"/>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31" name="Text Placeholder 4">
            <a:extLst>
              <a:ext uri="{FF2B5EF4-FFF2-40B4-BE49-F238E27FC236}">
                <a16:creationId xmlns:a16="http://schemas.microsoft.com/office/drawing/2014/main" id="{40198DF7-CEAE-47CF-94B7-60626AC3CAA4}"/>
              </a:ext>
            </a:extLst>
          </p:cNvPr>
          <p:cNvSpPr>
            <a:spLocks noGrp="1"/>
          </p:cNvSpPr>
          <p:nvPr>
            <p:ph type="body" sz="quarter" idx="38"/>
          </p:nvPr>
        </p:nvSpPr>
        <p:spPr bwMode="invGray">
          <a:xfrm>
            <a:off x="2784434"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2" name="Text Placeholder 4">
            <a:extLst>
              <a:ext uri="{FF2B5EF4-FFF2-40B4-BE49-F238E27FC236}">
                <a16:creationId xmlns:a16="http://schemas.microsoft.com/office/drawing/2014/main" id="{2E71C253-CB2E-4933-98E4-5EE04CF92642}"/>
              </a:ext>
            </a:extLst>
          </p:cNvPr>
          <p:cNvSpPr>
            <a:spLocks noGrp="1"/>
          </p:cNvSpPr>
          <p:nvPr>
            <p:ph type="body" sz="quarter" idx="39"/>
          </p:nvPr>
        </p:nvSpPr>
        <p:spPr bwMode="invGray">
          <a:xfrm>
            <a:off x="2784434" y="3826923"/>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3" name="Text Placeholder 4">
            <a:extLst>
              <a:ext uri="{FF2B5EF4-FFF2-40B4-BE49-F238E27FC236}">
                <a16:creationId xmlns:a16="http://schemas.microsoft.com/office/drawing/2014/main" id="{43C3C0BE-76A9-4AEB-B881-463AEFD97AD2}"/>
              </a:ext>
            </a:extLst>
          </p:cNvPr>
          <p:cNvSpPr>
            <a:spLocks noGrp="1"/>
          </p:cNvSpPr>
          <p:nvPr>
            <p:ph type="body" sz="quarter" idx="40"/>
          </p:nvPr>
        </p:nvSpPr>
        <p:spPr bwMode="invGray">
          <a:xfrm>
            <a:off x="8668799"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4" name="Text Placeholder 4">
            <a:extLst>
              <a:ext uri="{FF2B5EF4-FFF2-40B4-BE49-F238E27FC236}">
                <a16:creationId xmlns:a16="http://schemas.microsoft.com/office/drawing/2014/main" id="{0848F375-61FF-4AC2-BA7D-635E975C5F95}"/>
              </a:ext>
            </a:extLst>
          </p:cNvPr>
          <p:cNvSpPr>
            <a:spLocks noGrp="1"/>
          </p:cNvSpPr>
          <p:nvPr>
            <p:ph type="body" sz="quarter" idx="41"/>
          </p:nvPr>
        </p:nvSpPr>
        <p:spPr bwMode="invGray">
          <a:xfrm>
            <a:off x="8668799"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448156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ur highlight blocks centered + four text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14" name="Rectangle: Rounded Corners 13">
            <a:extLst>
              <a:ext uri="{FF2B5EF4-FFF2-40B4-BE49-F238E27FC236}">
                <a16:creationId xmlns:a16="http://schemas.microsoft.com/office/drawing/2014/main" id="{E3CA8B58-D28A-433A-8884-CEC98561B5DF}"/>
              </a:ext>
            </a:extLst>
          </p:cNvPr>
          <p:cNvSpPr/>
          <p:nvPr userDrawn="1"/>
        </p:nvSpPr>
        <p:spPr>
          <a:xfrm>
            <a:off x="3869489" y="1429965"/>
            <a:ext cx="2070313" cy="2130357"/>
          </a:xfrm>
          <a:prstGeom prst="roundRect">
            <a:avLst>
              <a:gd name="adj" fmla="val 5789"/>
            </a:avLst>
          </a:prstGeom>
          <a:solidFill>
            <a:srgbClr val="2D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Rectangle: Rounded Corners 16">
            <a:extLst>
              <a:ext uri="{FF2B5EF4-FFF2-40B4-BE49-F238E27FC236}">
                <a16:creationId xmlns:a16="http://schemas.microsoft.com/office/drawing/2014/main" id="{F759717C-E81C-4C70-9235-FF3D6ED69F8A}"/>
              </a:ext>
            </a:extLst>
          </p:cNvPr>
          <p:cNvSpPr/>
          <p:nvPr userDrawn="1"/>
        </p:nvSpPr>
        <p:spPr>
          <a:xfrm>
            <a:off x="3833087" y="3847180"/>
            <a:ext cx="2070313" cy="2130357"/>
          </a:xfrm>
          <a:prstGeom prst="roundRect">
            <a:avLst>
              <a:gd name="adj" fmla="val 5789"/>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Text Placeholder 4">
            <a:extLst>
              <a:ext uri="{FF2B5EF4-FFF2-40B4-BE49-F238E27FC236}">
                <a16:creationId xmlns:a16="http://schemas.microsoft.com/office/drawing/2014/main" id="{074D446E-B224-472C-980C-5E05C0359A01}"/>
              </a:ext>
            </a:extLst>
          </p:cNvPr>
          <p:cNvSpPr>
            <a:spLocks noGrp="1"/>
          </p:cNvSpPr>
          <p:nvPr>
            <p:ph type="body" sz="quarter" idx="34"/>
          </p:nvPr>
        </p:nvSpPr>
        <p:spPr bwMode="invGray">
          <a:xfrm>
            <a:off x="4064487" y="1631004"/>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21" name="Text Placeholder 4">
            <a:extLst>
              <a:ext uri="{FF2B5EF4-FFF2-40B4-BE49-F238E27FC236}">
                <a16:creationId xmlns:a16="http://schemas.microsoft.com/office/drawing/2014/main" id="{74E93D42-A67E-465A-839D-8F565E7FAE97}"/>
              </a:ext>
            </a:extLst>
          </p:cNvPr>
          <p:cNvSpPr>
            <a:spLocks noGrp="1"/>
          </p:cNvSpPr>
          <p:nvPr>
            <p:ph type="body" sz="quarter" idx="36"/>
          </p:nvPr>
        </p:nvSpPr>
        <p:spPr bwMode="invGray">
          <a:xfrm>
            <a:off x="4064487" y="4049837"/>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7" name="Rectangle: Rounded Corners 26">
            <a:extLst>
              <a:ext uri="{FF2B5EF4-FFF2-40B4-BE49-F238E27FC236}">
                <a16:creationId xmlns:a16="http://schemas.microsoft.com/office/drawing/2014/main" id="{1047352F-5E4B-4E67-95C0-019B5ECC2AB2}"/>
              </a:ext>
            </a:extLst>
          </p:cNvPr>
          <p:cNvSpPr/>
          <p:nvPr userDrawn="1"/>
        </p:nvSpPr>
        <p:spPr>
          <a:xfrm>
            <a:off x="6214195" y="1429965"/>
            <a:ext cx="2070313" cy="2130357"/>
          </a:xfrm>
          <a:prstGeom prst="roundRect">
            <a:avLst>
              <a:gd name="adj" fmla="val 5789"/>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8" name="Rectangle: Rounded Corners 27">
            <a:extLst>
              <a:ext uri="{FF2B5EF4-FFF2-40B4-BE49-F238E27FC236}">
                <a16:creationId xmlns:a16="http://schemas.microsoft.com/office/drawing/2014/main" id="{998C8F63-546B-4516-BC2C-7FFA8AFABDB8}"/>
              </a:ext>
            </a:extLst>
          </p:cNvPr>
          <p:cNvSpPr/>
          <p:nvPr userDrawn="1"/>
        </p:nvSpPr>
        <p:spPr>
          <a:xfrm>
            <a:off x="6214195" y="3831255"/>
            <a:ext cx="2070313" cy="2130357"/>
          </a:xfrm>
          <a:prstGeom prst="roundRect">
            <a:avLst>
              <a:gd name="adj" fmla="val 5789"/>
            </a:avLst>
          </a:prstGeom>
          <a:solidFill>
            <a:srgbClr val="00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9" name="Text Placeholder 4">
            <a:extLst>
              <a:ext uri="{FF2B5EF4-FFF2-40B4-BE49-F238E27FC236}">
                <a16:creationId xmlns:a16="http://schemas.microsoft.com/office/drawing/2014/main" id="{B0E0D8AF-49E6-49E0-9F50-362332B8B924}"/>
              </a:ext>
            </a:extLst>
          </p:cNvPr>
          <p:cNvSpPr>
            <a:spLocks noGrp="1"/>
          </p:cNvSpPr>
          <p:nvPr>
            <p:ph type="body" sz="quarter" idx="35"/>
          </p:nvPr>
        </p:nvSpPr>
        <p:spPr bwMode="invGray">
          <a:xfrm>
            <a:off x="6409193" y="1631004"/>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0" name="Text Placeholder 4">
            <a:extLst>
              <a:ext uri="{FF2B5EF4-FFF2-40B4-BE49-F238E27FC236}">
                <a16:creationId xmlns:a16="http://schemas.microsoft.com/office/drawing/2014/main" id="{73A7A69C-7DE5-4E67-A136-A50A826334EF}"/>
              </a:ext>
            </a:extLst>
          </p:cNvPr>
          <p:cNvSpPr>
            <a:spLocks noGrp="1"/>
          </p:cNvSpPr>
          <p:nvPr>
            <p:ph type="body" sz="quarter" idx="37"/>
          </p:nvPr>
        </p:nvSpPr>
        <p:spPr bwMode="invGray">
          <a:xfrm>
            <a:off x="6409193" y="4033913"/>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31" name="Text Placeholder 4">
            <a:extLst>
              <a:ext uri="{FF2B5EF4-FFF2-40B4-BE49-F238E27FC236}">
                <a16:creationId xmlns:a16="http://schemas.microsoft.com/office/drawing/2014/main" id="{40198DF7-CEAE-47CF-94B7-60626AC3CAA4}"/>
              </a:ext>
            </a:extLst>
          </p:cNvPr>
          <p:cNvSpPr>
            <a:spLocks noGrp="1"/>
          </p:cNvSpPr>
          <p:nvPr>
            <p:ph type="body" sz="quarter" idx="38"/>
          </p:nvPr>
        </p:nvSpPr>
        <p:spPr bwMode="invGray">
          <a:xfrm>
            <a:off x="316799"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2" name="Text Placeholder 4">
            <a:extLst>
              <a:ext uri="{FF2B5EF4-FFF2-40B4-BE49-F238E27FC236}">
                <a16:creationId xmlns:a16="http://schemas.microsoft.com/office/drawing/2014/main" id="{2E71C253-CB2E-4933-98E4-5EE04CF92642}"/>
              </a:ext>
            </a:extLst>
          </p:cNvPr>
          <p:cNvSpPr>
            <a:spLocks noGrp="1"/>
          </p:cNvSpPr>
          <p:nvPr>
            <p:ph type="body" sz="quarter" idx="39"/>
          </p:nvPr>
        </p:nvSpPr>
        <p:spPr bwMode="invGray">
          <a:xfrm>
            <a:off x="316799" y="3847180"/>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3" name="Text Placeholder 4">
            <a:extLst>
              <a:ext uri="{FF2B5EF4-FFF2-40B4-BE49-F238E27FC236}">
                <a16:creationId xmlns:a16="http://schemas.microsoft.com/office/drawing/2014/main" id="{43C3C0BE-76A9-4AEB-B881-463AEFD97AD2}"/>
              </a:ext>
            </a:extLst>
          </p:cNvPr>
          <p:cNvSpPr>
            <a:spLocks noGrp="1"/>
          </p:cNvSpPr>
          <p:nvPr>
            <p:ph type="body" sz="quarter" idx="40"/>
          </p:nvPr>
        </p:nvSpPr>
        <p:spPr bwMode="invGray">
          <a:xfrm>
            <a:off x="8668799"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4" name="Text Placeholder 4">
            <a:extLst>
              <a:ext uri="{FF2B5EF4-FFF2-40B4-BE49-F238E27FC236}">
                <a16:creationId xmlns:a16="http://schemas.microsoft.com/office/drawing/2014/main" id="{0848F375-61FF-4AC2-BA7D-635E975C5F95}"/>
              </a:ext>
            </a:extLst>
          </p:cNvPr>
          <p:cNvSpPr>
            <a:spLocks noGrp="1"/>
          </p:cNvSpPr>
          <p:nvPr>
            <p:ph type="body" sz="quarter" idx="41"/>
          </p:nvPr>
        </p:nvSpPr>
        <p:spPr bwMode="invGray">
          <a:xfrm>
            <a:off x="8668799"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6534360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x blocks with title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7" name="Text Placeholder 4">
            <a:extLst>
              <a:ext uri="{FF2B5EF4-FFF2-40B4-BE49-F238E27FC236}">
                <a16:creationId xmlns:a16="http://schemas.microsoft.com/office/drawing/2014/main" id="{D2459CEC-A4CF-4DD4-81E8-93B3A5F65365}"/>
              </a:ext>
            </a:extLst>
          </p:cNvPr>
          <p:cNvSpPr>
            <a:spLocks noGrp="1"/>
          </p:cNvSpPr>
          <p:nvPr>
            <p:ph type="body" sz="quarter" idx="37"/>
          </p:nvPr>
        </p:nvSpPr>
        <p:spPr bwMode="invGray">
          <a:xfrm>
            <a:off x="8088366" y="1439605"/>
            <a:ext cx="3712434"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29" name="Text Placeholder 4">
            <a:extLst>
              <a:ext uri="{FF2B5EF4-FFF2-40B4-BE49-F238E27FC236}">
                <a16:creationId xmlns:a16="http://schemas.microsoft.com/office/drawing/2014/main" id="{8741328C-C085-4599-8E8E-9F2675721AAB}"/>
              </a:ext>
            </a:extLst>
          </p:cNvPr>
          <p:cNvSpPr>
            <a:spLocks noGrp="1"/>
          </p:cNvSpPr>
          <p:nvPr>
            <p:ph type="body" sz="quarter" idx="39"/>
          </p:nvPr>
        </p:nvSpPr>
        <p:spPr bwMode="invGray">
          <a:xfrm>
            <a:off x="8088365" y="3813858"/>
            <a:ext cx="3712435"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39" name="Text Placeholder 4">
            <a:extLst>
              <a:ext uri="{FF2B5EF4-FFF2-40B4-BE49-F238E27FC236}">
                <a16:creationId xmlns:a16="http://schemas.microsoft.com/office/drawing/2014/main" id="{4BC0F70D-170B-4864-9328-0FB2F231130D}"/>
              </a:ext>
            </a:extLst>
          </p:cNvPr>
          <p:cNvSpPr>
            <a:spLocks noGrp="1"/>
          </p:cNvSpPr>
          <p:nvPr>
            <p:ph type="body" sz="quarter" idx="42"/>
          </p:nvPr>
        </p:nvSpPr>
        <p:spPr bwMode="invGray">
          <a:xfrm>
            <a:off x="316800" y="1439605"/>
            <a:ext cx="3712434"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0" name="Text Placeholder 4">
            <a:extLst>
              <a:ext uri="{FF2B5EF4-FFF2-40B4-BE49-F238E27FC236}">
                <a16:creationId xmlns:a16="http://schemas.microsoft.com/office/drawing/2014/main" id="{36370263-69FE-4CD9-9FFD-457F6EC1ED91}"/>
              </a:ext>
            </a:extLst>
          </p:cNvPr>
          <p:cNvSpPr>
            <a:spLocks noGrp="1"/>
          </p:cNvSpPr>
          <p:nvPr>
            <p:ph type="body" sz="quarter" idx="43"/>
          </p:nvPr>
        </p:nvSpPr>
        <p:spPr bwMode="invGray">
          <a:xfrm>
            <a:off x="316800" y="3813858"/>
            <a:ext cx="3712435"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3" name="Text Placeholder 4">
            <a:extLst>
              <a:ext uri="{FF2B5EF4-FFF2-40B4-BE49-F238E27FC236}">
                <a16:creationId xmlns:a16="http://schemas.microsoft.com/office/drawing/2014/main" id="{2EF3C9B2-76EC-4D51-8D58-B549BD2659BB}"/>
              </a:ext>
            </a:extLst>
          </p:cNvPr>
          <p:cNvSpPr>
            <a:spLocks noGrp="1"/>
          </p:cNvSpPr>
          <p:nvPr>
            <p:ph type="body" sz="quarter" idx="46"/>
          </p:nvPr>
        </p:nvSpPr>
        <p:spPr bwMode="invGray">
          <a:xfrm>
            <a:off x="4184726" y="1439605"/>
            <a:ext cx="3712434"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4" name="Text Placeholder 4">
            <a:extLst>
              <a:ext uri="{FF2B5EF4-FFF2-40B4-BE49-F238E27FC236}">
                <a16:creationId xmlns:a16="http://schemas.microsoft.com/office/drawing/2014/main" id="{6073B89A-ABDB-42BA-B930-F2CDCAD2D5F5}"/>
              </a:ext>
            </a:extLst>
          </p:cNvPr>
          <p:cNvSpPr>
            <a:spLocks noGrp="1"/>
          </p:cNvSpPr>
          <p:nvPr>
            <p:ph type="body" sz="quarter" idx="47"/>
          </p:nvPr>
        </p:nvSpPr>
        <p:spPr bwMode="invGray">
          <a:xfrm>
            <a:off x="4184726" y="3813858"/>
            <a:ext cx="3712435"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5" name="Text Placeholder 4">
            <a:extLst>
              <a:ext uri="{FF2B5EF4-FFF2-40B4-BE49-F238E27FC236}">
                <a16:creationId xmlns:a16="http://schemas.microsoft.com/office/drawing/2014/main" id="{320C2A9B-1446-42B5-9866-6A529B7EB425}"/>
              </a:ext>
            </a:extLst>
          </p:cNvPr>
          <p:cNvSpPr>
            <a:spLocks noGrp="1"/>
          </p:cNvSpPr>
          <p:nvPr>
            <p:ph type="body" sz="quarter" idx="48"/>
          </p:nvPr>
        </p:nvSpPr>
        <p:spPr bwMode="invGray">
          <a:xfrm>
            <a:off x="316800" y="1836750"/>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46" name="Text Placeholder 4">
            <a:extLst>
              <a:ext uri="{FF2B5EF4-FFF2-40B4-BE49-F238E27FC236}">
                <a16:creationId xmlns:a16="http://schemas.microsoft.com/office/drawing/2014/main" id="{C5F06084-AC16-49C2-BFAC-0A404A7435D0}"/>
              </a:ext>
            </a:extLst>
          </p:cNvPr>
          <p:cNvSpPr>
            <a:spLocks noGrp="1"/>
          </p:cNvSpPr>
          <p:nvPr>
            <p:ph type="body" sz="quarter" idx="49"/>
          </p:nvPr>
        </p:nvSpPr>
        <p:spPr bwMode="invGray">
          <a:xfrm>
            <a:off x="316800" y="4216115"/>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48" name="Text Placeholder 4">
            <a:extLst>
              <a:ext uri="{FF2B5EF4-FFF2-40B4-BE49-F238E27FC236}">
                <a16:creationId xmlns:a16="http://schemas.microsoft.com/office/drawing/2014/main" id="{45397D41-59D2-4B16-B530-4079DF1ED91A}"/>
              </a:ext>
            </a:extLst>
          </p:cNvPr>
          <p:cNvSpPr>
            <a:spLocks noGrp="1"/>
          </p:cNvSpPr>
          <p:nvPr>
            <p:ph type="body" sz="quarter" idx="50"/>
          </p:nvPr>
        </p:nvSpPr>
        <p:spPr bwMode="invGray">
          <a:xfrm>
            <a:off x="4184726" y="1836750"/>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49" name="Text Placeholder 4">
            <a:extLst>
              <a:ext uri="{FF2B5EF4-FFF2-40B4-BE49-F238E27FC236}">
                <a16:creationId xmlns:a16="http://schemas.microsoft.com/office/drawing/2014/main" id="{6877C2CE-0D3D-4F51-B4FB-44CA0AC4CDE8}"/>
              </a:ext>
            </a:extLst>
          </p:cNvPr>
          <p:cNvSpPr>
            <a:spLocks noGrp="1"/>
          </p:cNvSpPr>
          <p:nvPr>
            <p:ph type="body" sz="quarter" idx="51"/>
          </p:nvPr>
        </p:nvSpPr>
        <p:spPr bwMode="invGray">
          <a:xfrm>
            <a:off x="4184726" y="4216115"/>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50" name="Text Placeholder 4">
            <a:extLst>
              <a:ext uri="{FF2B5EF4-FFF2-40B4-BE49-F238E27FC236}">
                <a16:creationId xmlns:a16="http://schemas.microsoft.com/office/drawing/2014/main" id="{5D027021-1D69-4E2B-AA72-76DABF09EC76}"/>
              </a:ext>
            </a:extLst>
          </p:cNvPr>
          <p:cNvSpPr>
            <a:spLocks noGrp="1"/>
          </p:cNvSpPr>
          <p:nvPr>
            <p:ph type="body" sz="quarter" idx="52"/>
          </p:nvPr>
        </p:nvSpPr>
        <p:spPr bwMode="invGray">
          <a:xfrm>
            <a:off x="8088367" y="1836750"/>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51" name="Text Placeholder 4">
            <a:extLst>
              <a:ext uri="{FF2B5EF4-FFF2-40B4-BE49-F238E27FC236}">
                <a16:creationId xmlns:a16="http://schemas.microsoft.com/office/drawing/2014/main" id="{FF652AAD-B456-43BF-B19B-120FF398F9C1}"/>
              </a:ext>
            </a:extLst>
          </p:cNvPr>
          <p:cNvSpPr>
            <a:spLocks noGrp="1"/>
          </p:cNvSpPr>
          <p:nvPr>
            <p:ph type="body" sz="quarter" idx="53"/>
          </p:nvPr>
        </p:nvSpPr>
        <p:spPr bwMode="invGray">
          <a:xfrm>
            <a:off x="8088367" y="4216115"/>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048204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pic>
        <p:nvPicPr>
          <p:cNvPr id="4" name="Picture 3" descr="A picture containing table, console table, dining table&#10;&#10;Description automatically generated">
            <a:extLst>
              <a:ext uri="{FF2B5EF4-FFF2-40B4-BE49-F238E27FC236}">
                <a16:creationId xmlns:a16="http://schemas.microsoft.com/office/drawing/2014/main" id="{E2D43428-E7CE-81FF-FD78-2DD7198CB0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3F786AD-7708-487E-982A-6BAEF70EF886}"/>
              </a:ext>
            </a:extLst>
          </p:cNvPr>
          <p:cNvSpPr>
            <a:spLocks noGrp="1"/>
          </p:cNvSpPr>
          <p:nvPr>
            <p:ph type="title" hasCustomPrompt="1"/>
          </p:nvPr>
        </p:nvSpPr>
        <p:spPr>
          <a:xfrm>
            <a:off x="799288" y="1559880"/>
            <a:ext cx="10515600" cy="401638"/>
          </a:xfrm>
          <a:prstGeom prst="rect">
            <a:avLst/>
          </a:prstGeom>
        </p:spPr>
        <p:txBody>
          <a:bodyPr>
            <a:noAutofit/>
          </a:bodyPr>
          <a:lstStyle>
            <a:lvl1pPr>
              <a:defRPr sz="2400">
                <a:solidFill>
                  <a:srgbClr val="000000"/>
                </a:solidFill>
                <a:latin typeface="Montserrat Bold" panose="00000800000000000000" pitchFamily="2" charset="0"/>
              </a:defRPr>
            </a:lvl1pPr>
          </a:lstStyle>
          <a:p>
            <a:r>
              <a:rPr lang="en-NL" dirty="0"/>
              <a:t>Content overview</a:t>
            </a:r>
            <a:endParaRPr lang="nl-NL" dirty="0"/>
          </a:p>
        </p:txBody>
      </p:sp>
      <p:sp>
        <p:nvSpPr>
          <p:cNvPr id="10" name="Text Placeholder 6">
            <a:extLst>
              <a:ext uri="{FF2B5EF4-FFF2-40B4-BE49-F238E27FC236}">
                <a16:creationId xmlns:a16="http://schemas.microsoft.com/office/drawing/2014/main" id="{AEDB5558-BADD-4E8F-9403-A6C600434F75}"/>
              </a:ext>
            </a:extLst>
          </p:cNvPr>
          <p:cNvSpPr>
            <a:spLocks noGrp="1"/>
          </p:cNvSpPr>
          <p:nvPr>
            <p:ph type="body" sz="quarter" idx="10" hasCustomPrompt="1"/>
          </p:nvPr>
        </p:nvSpPr>
        <p:spPr bwMode="invGray">
          <a:xfrm>
            <a:off x="893590" y="2880691"/>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1" name="Text Placeholder 6">
            <a:extLst>
              <a:ext uri="{FF2B5EF4-FFF2-40B4-BE49-F238E27FC236}">
                <a16:creationId xmlns:a16="http://schemas.microsoft.com/office/drawing/2014/main" id="{5F634F97-7035-4B6B-BE58-509E7F343F2A}"/>
              </a:ext>
            </a:extLst>
          </p:cNvPr>
          <p:cNvSpPr>
            <a:spLocks noGrp="1"/>
          </p:cNvSpPr>
          <p:nvPr>
            <p:ph type="body" sz="quarter" idx="16" hasCustomPrompt="1"/>
          </p:nvPr>
        </p:nvSpPr>
        <p:spPr bwMode="invGray">
          <a:xfrm>
            <a:off x="893590" y="2651010"/>
            <a:ext cx="215363"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US" dirty="0"/>
              <a:t>01</a:t>
            </a:r>
          </a:p>
        </p:txBody>
      </p:sp>
      <p:sp>
        <p:nvSpPr>
          <p:cNvPr id="14" name="Text Placeholder 6">
            <a:extLst>
              <a:ext uri="{FF2B5EF4-FFF2-40B4-BE49-F238E27FC236}">
                <a16:creationId xmlns:a16="http://schemas.microsoft.com/office/drawing/2014/main" id="{97D8FDAA-46B6-4B52-802A-C25AF0584061}"/>
              </a:ext>
            </a:extLst>
          </p:cNvPr>
          <p:cNvSpPr>
            <a:spLocks noGrp="1"/>
          </p:cNvSpPr>
          <p:nvPr>
            <p:ph type="body" sz="quarter" idx="17" hasCustomPrompt="1"/>
          </p:nvPr>
        </p:nvSpPr>
        <p:spPr bwMode="invGray">
          <a:xfrm>
            <a:off x="893590" y="4031378"/>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5" name="Text Placeholder 6">
            <a:extLst>
              <a:ext uri="{FF2B5EF4-FFF2-40B4-BE49-F238E27FC236}">
                <a16:creationId xmlns:a16="http://schemas.microsoft.com/office/drawing/2014/main" id="{4AC6D1B7-B40B-4502-823B-14AA1F1D3DF1}"/>
              </a:ext>
            </a:extLst>
          </p:cNvPr>
          <p:cNvSpPr>
            <a:spLocks noGrp="1"/>
          </p:cNvSpPr>
          <p:nvPr>
            <p:ph type="body" sz="quarter" idx="18" hasCustomPrompt="1"/>
          </p:nvPr>
        </p:nvSpPr>
        <p:spPr bwMode="invGray">
          <a:xfrm>
            <a:off x="893590" y="3797363"/>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02</a:t>
            </a:r>
            <a:endParaRPr lang="en-US" dirty="0"/>
          </a:p>
        </p:txBody>
      </p:sp>
      <p:sp>
        <p:nvSpPr>
          <p:cNvPr id="18" name="Text Placeholder 6">
            <a:extLst>
              <a:ext uri="{FF2B5EF4-FFF2-40B4-BE49-F238E27FC236}">
                <a16:creationId xmlns:a16="http://schemas.microsoft.com/office/drawing/2014/main" id="{9E604DA7-4CE1-46AD-82EE-262FEDB3C0BE}"/>
              </a:ext>
            </a:extLst>
          </p:cNvPr>
          <p:cNvSpPr>
            <a:spLocks noGrp="1"/>
          </p:cNvSpPr>
          <p:nvPr>
            <p:ph type="body" sz="quarter" idx="19" hasCustomPrompt="1"/>
          </p:nvPr>
        </p:nvSpPr>
        <p:spPr bwMode="invGray">
          <a:xfrm>
            <a:off x="893590" y="5186399"/>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9" name="Text Placeholder 6">
            <a:extLst>
              <a:ext uri="{FF2B5EF4-FFF2-40B4-BE49-F238E27FC236}">
                <a16:creationId xmlns:a16="http://schemas.microsoft.com/office/drawing/2014/main" id="{5E558F66-781A-427E-A26B-03CC8BB4BFEE}"/>
              </a:ext>
            </a:extLst>
          </p:cNvPr>
          <p:cNvSpPr>
            <a:spLocks noGrp="1"/>
          </p:cNvSpPr>
          <p:nvPr>
            <p:ph type="body" sz="quarter" idx="20" hasCustomPrompt="1"/>
          </p:nvPr>
        </p:nvSpPr>
        <p:spPr bwMode="invGray">
          <a:xfrm>
            <a:off x="893590" y="4956718"/>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03</a:t>
            </a:r>
            <a:endParaRPr lang="en-US" dirty="0"/>
          </a:p>
        </p:txBody>
      </p:sp>
      <p:sp>
        <p:nvSpPr>
          <p:cNvPr id="22" name="Text Placeholder 6">
            <a:extLst>
              <a:ext uri="{FF2B5EF4-FFF2-40B4-BE49-F238E27FC236}">
                <a16:creationId xmlns:a16="http://schemas.microsoft.com/office/drawing/2014/main" id="{38C80B47-9195-4AE5-BFBD-92C82687B9EB}"/>
              </a:ext>
            </a:extLst>
          </p:cNvPr>
          <p:cNvSpPr>
            <a:spLocks noGrp="1"/>
          </p:cNvSpPr>
          <p:nvPr>
            <p:ph type="body" sz="quarter" idx="21" hasCustomPrompt="1"/>
          </p:nvPr>
        </p:nvSpPr>
        <p:spPr bwMode="invGray">
          <a:xfrm>
            <a:off x="5279966" y="2880691"/>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3" name="Text Placeholder 6">
            <a:extLst>
              <a:ext uri="{FF2B5EF4-FFF2-40B4-BE49-F238E27FC236}">
                <a16:creationId xmlns:a16="http://schemas.microsoft.com/office/drawing/2014/main" id="{72ADF441-DA8A-49D0-B08F-29F272372858}"/>
              </a:ext>
            </a:extLst>
          </p:cNvPr>
          <p:cNvSpPr>
            <a:spLocks noGrp="1"/>
          </p:cNvSpPr>
          <p:nvPr>
            <p:ph type="body" sz="quarter" idx="22" hasCustomPrompt="1"/>
          </p:nvPr>
        </p:nvSpPr>
        <p:spPr bwMode="invGray">
          <a:xfrm>
            <a:off x="5279966" y="2651010"/>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04</a:t>
            </a:r>
            <a:endParaRPr lang="en-US" dirty="0"/>
          </a:p>
        </p:txBody>
      </p:sp>
      <p:sp>
        <p:nvSpPr>
          <p:cNvPr id="24" name="Text Placeholder 6">
            <a:extLst>
              <a:ext uri="{FF2B5EF4-FFF2-40B4-BE49-F238E27FC236}">
                <a16:creationId xmlns:a16="http://schemas.microsoft.com/office/drawing/2014/main" id="{64E4BE7A-DC71-466F-9000-5AC0BB4C5C73}"/>
              </a:ext>
            </a:extLst>
          </p:cNvPr>
          <p:cNvSpPr>
            <a:spLocks noGrp="1"/>
          </p:cNvSpPr>
          <p:nvPr>
            <p:ph type="body" sz="quarter" idx="23" hasCustomPrompt="1"/>
          </p:nvPr>
        </p:nvSpPr>
        <p:spPr bwMode="invGray">
          <a:xfrm>
            <a:off x="5279966" y="4031378"/>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5" name="Text Placeholder 6">
            <a:extLst>
              <a:ext uri="{FF2B5EF4-FFF2-40B4-BE49-F238E27FC236}">
                <a16:creationId xmlns:a16="http://schemas.microsoft.com/office/drawing/2014/main" id="{F2C5BF79-33AB-4E0A-9B89-4EFF2018707C}"/>
              </a:ext>
            </a:extLst>
          </p:cNvPr>
          <p:cNvSpPr>
            <a:spLocks noGrp="1"/>
          </p:cNvSpPr>
          <p:nvPr>
            <p:ph type="body" sz="quarter" idx="24" hasCustomPrompt="1"/>
          </p:nvPr>
        </p:nvSpPr>
        <p:spPr bwMode="invGray">
          <a:xfrm>
            <a:off x="5279966" y="3801697"/>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05</a:t>
            </a:r>
            <a:endParaRPr lang="en-US" dirty="0"/>
          </a:p>
        </p:txBody>
      </p:sp>
      <p:sp>
        <p:nvSpPr>
          <p:cNvPr id="26" name="Text Placeholder 6">
            <a:extLst>
              <a:ext uri="{FF2B5EF4-FFF2-40B4-BE49-F238E27FC236}">
                <a16:creationId xmlns:a16="http://schemas.microsoft.com/office/drawing/2014/main" id="{0E3806AC-4E53-4B01-965E-713729C41274}"/>
              </a:ext>
            </a:extLst>
          </p:cNvPr>
          <p:cNvSpPr>
            <a:spLocks noGrp="1"/>
          </p:cNvSpPr>
          <p:nvPr>
            <p:ph type="body" sz="quarter" idx="25" hasCustomPrompt="1"/>
          </p:nvPr>
        </p:nvSpPr>
        <p:spPr bwMode="invGray">
          <a:xfrm>
            <a:off x="5279966" y="5186399"/>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7" name="Text Placeholder 6">
            <a:extLst>
              <a:ext uri="{FF2B5EF4-FFF2-40B4-BE49-F238E27FC236}">
                <a16:creationId xmlns:a16="http://schemas.microsoft.com/office/drawing/2014/main" id="{FCB81010-191E-4C08-9B03-840E000449D8}"/>
              </a:ext>
            </a:extLst>
          </p:cNvPr>
          <p:cNvSpPr>
            <a:spLocks noGrp="1"/>
          </p:cNvSpPr>
          <p:nvPr>
            <p:ph type="body" sz="quarter" idx="26" hasCustomPrompt="1"/>
          </p:nvPr>
        </p:nvSpPr>
        <p:spPr bwMode="invGray">
          <a:xfrm>
            <a:off x="5279966" y="4956718"/>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06</a:t>
            </a:r>
            <a:endParaRPr lang="en-US" dirty="0"/>
          </a:p>
        </p:txBody>
      </p:sp>
      <p:sp>
        <p:nvSpPr>
          <p:cNvPr id="28" name="Slide Number Placeholder 5">
            <a:extLst>
              <a:ext uri="{FF2B5EF4-FFF2-40B4-BE49-F238E27FC236}">
                <a16:creationId xmlns:a16="http://schemas.microsoft.com/office/drawing/2014/main" id="{14DE181C-BE61-4217-8210-ADD157DC0C46}"/>
              </a:ext>
            </a:extLst>
          </p:cNvPr>
          <p:cNvSpPr>
            <a:spLocks noGrp="1"/>
          </p:cNvSpPr>
          <p:nvPr>
            <p:ph type="sldNum" sz="quarter" idx="4"/>
          </p:nvPr>
        </p:nvSpPr>
        <p:spPr>
          <a:xfrm>
            <a:off x="11330609" y="6201536"/>
            <a:ext cx="458064" cy="216025"/>
          </a:xfrm>
          <a:prstGeom prst="rect">
            <a:avLst/>
          </a:prstGeom>
        </p:spPr>
        <p:txBody>
          <a:bodyPr vert="horz" lIns="91440" tIns="45720" rIns="91440" bIns="45720" rtlCol="0" anchor="ctr"/>
          <a:lstStyle>
            <a:lvl1pPr algn="r">
              <a:defRPr sz="1200">
                <a:solidFill>
                  <a:schemeClr val="tx1"/>
                </a:solidFill>
                <a:latin typeface="Montserrat SemiBold" pitchFamily="2" charset="0"/>
                <a:ea typeface="Verdana" pitchFamily="34" charset="0"/>
                <a:cs typeface="Montserrat SemiBold" pitchFamily="2" charset="0"/>
              </a:defRPr>
            </a:lvl1pPr>
          </a:lstStyle>
          <a:p>
            <a:fld id="{DAF489CC-3B7A-4DA5-A8C0-4984788D0EC5}" type="slidenum">
              <a:rPr lang="nl-NL" smtClean="0"/>
              <a:pPr/>
              <a:t>‹N°›</a:t>
            </a:fld>
            <a:endParaRPr lang="nl-NL" dirty="0"/>
          </a:p>
        </p:txBody>
      </p:sp>
    </p:spTree>
    <p:extLst>
      <p:ext uri="{BB962C8B-B14F-4D97-AF65-F5344CB8AC3E}">
        <p14:creationId xmlns:p14="http://schemas.microsoft.com/office/powerpoint/2010/main" val="15765666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ur blocks with hightligh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2749999" cy="4681353"/>
          </a:xfrm>
          <a:prstGeom prst="roundRect">
            <a:avLst>
              <a:gd name="adj" fmla="val 6076"/>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3291456" y="1376740"/>
            <a:ext cx="2749999" cy="4681353"/>
          </a:xfrm>
          <a:prstGeom prst="roundRect">
            <a:avLst>
              <a:gd name="adj" fmla="val 6076"/>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Rectangle: Rounded Corners 21">
            <a:extLst>
              <a:ext uri="{FF2B5EF4-FFF2-40B4-BE49-F238E27FC236}">
                <a16:creationId xmlns:a16="http://schemas.microsoft.com/office/drawing/2014/main" id="{6B76ECF3-ABC9-4360-9A82-4F41E3655D43}"/>
              </a:ext>
            </a:extLst>
          </p:cNvPr>
          <p:cNvSpPr/>
          <p:nvPr/>
        </p:nvSpPr>
        <p:spPr>
          <a:xfrm>
            <a:off x="6165065" y="1376740"/>
            <a:ext cx="2749999" cy="4681353"/>
          </a:xfrm>
          <a:prstGeom prst="roundRect">
            <a:avLst>
              <a:gd name="adj" fmla="val 6076"/>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3" name="Rectangle: Rounded Corners 22">
            <a:extLst>
              <a:ext uri="{FF2B5EF4-FFF2-40B4-BE49-F238E27FC236}">
                <a16:creationId xmlns:a16="http://schemas.microsoft.com/office/drawing/2014/main" id="{2E8E96AE-E249-4716-9137-DA93C7E53D0E}"/>
              </a:ext>
            </a:extLst>
          </p:cNvPr>
          <p:cNvSpPr/>
          <p:nvPr/>
        </p:nvSpPr>
        <p:spPr>
          <a:xfrm>
            <a:off x="9038673" y="1376740"/>
            <a:ext cx="2749999" cy="4681353"/>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63857"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63858"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3437466"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3437467"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2" name="Text Placeholder 4">
            <a:extLst>
              <a:ext uri="{FF2B5EF4-FFF2-40B4-BE49-F238E27FC236}">
                <a16:creationId xmlns:a16="http://schemas.microsoft.com/office/drawing/2014/main" id="{F2DDC885-AC07-439F-BC77-A4C9B911E7E5}"/>
              </a:ext>
            </a:extLst>
          </p:cNvPr>
          <p:cNvSpPr>
            <a:spLocks noGrp="1"/>
          </p:cNvSpPr>
          <p:nvPr userDrawn="1">
            <p:ph type="body" sz="quarter" idx="51"/>
          </p:nvPr>
        </p:nvSpPr>
        <p:spPr bwMode="invGray">
          <a:xfrm>
            <a:off x="6311075"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6311076"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52" name="Text Placeholder 4">
            <a:extLst>
              <a:ext uri="{FF2B5EF4-FFF2-40B4-BE49-F238E27FC236}">
                <a16:creationId xmlns:a16="http://schemas.microsoft.com/office/drawing/2014/main" id="{3D2A8777-0FD1-4F0D-BDA3-82FBFC3C711F}"/>
              </a:ext>
            </a:extLst>
          </p:cNvPr>
          <p:cNvSpPr>
            <a:spLocks noGrp="1"/>
          </p:cNvSpPr>
          <p:nvPr userDrawn="1">
            <p:ph type="body" sz="quarter" idx="53"/>
          </p:nvPr>
        </p:nvSpPr>
        <p:spPr bwMode="invGray">
          <a:xfrm>
            <a:off x="9184683"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54" name="Text Placeholder 4">
            <a:extLst>
              <a:ext uri="{FF2B5EF4-FFF2-40B4-BE49-F238E27FC236}">
                <a16:creationId xmlns:a16="http://schemas.microsoft.com/office/drawing/2014/main" id="{0D2F8A3C-F63E-4F2C-9C20-DCFE48617FE5}"/>
              </a:ext>
            </a:extLst>
          </p:cNvPr>
          <p:cNvSpPr>
            <a:spLocks noGrp="1"/>
          </p:cNvSpPr>
          <p:nvPr userDrawn="1">
            <p:ph type="body" sz="quarter" idx="54"/>
          </p:nvPr>
        </p:nvSpPr>
        <p:spPr bwMode="invGray">
          <a:xfrm>
            <a:off x="9184684"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816387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5043037"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6745635" y="1386659"/>
            <a:ext cx="5043037"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77864" y="1481550"/>
            <a:ext cx="4723003"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77863" y="1983505"/>
            <a:ext cx="4723004"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6905554" y="1481550"/>
            <a:ext cx="472319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6905553" y="1983504"/>
            <a:ext cx="47232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9567945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323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4483260" y="1386659"/>
            <a:ext cx="323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Rectangle: Rounded Corners 21">
            <a:extLst>
              <a:ext uri="{FF2B5EF4-FFF2-40B4-BE49-F238E27FC236}">
                <a16:creationId xmlns:a16="http://schemas.microsoft.com/office/drawing/2014/main" id="{6B76ECF3-ABC9-4360-9A82-4F41E3655D43}"/>
              </a:ext>
            </a:extLst>
          </p:cNvPr>
          <p:cNvSpPr/>
          <p:nvPr/>
        </p:nvSpPr>
        <p:spPr>
          <a:xfrm>
            <a:off x="8548673" y="1386660"/>
            <a:ext cx="323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61384" y="1481550"/>
            <a:ext cx="2952925" cy="312176"/>
          </a:xfrm>
          <a:prstGeom prst="rect">
            <a:avLst/>
          </a:prstGeom>
        </p:spPr>
        <p:txBody>
          <a:bodyPr lIns="90000" tIns="46800" rIns="90000" bIns="46800"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61846" y="1983505"/>
            <a:ext cx="29520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4627259" y="1481550"/>
            <a:ext cx="2952000"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4627259" y="1983505"/>
            <a:ext cx="29520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2" name="Text Placeholder 4">
            <a:extLst>
              <a:ext uri="{FF2B5EF4-FFF2-40B4-BE49-F238E27FC236}">
                <a16:creationId xmlns:a16="http://schemas.microsoft.com/office/drawing/2014/main" id="{F2DDC885-AC07-439F-BC77-A4C9B911E7E5}"/>
              </a:ext>
            </a:extLst>
          </p:cNvPr>
          <p:cNvSpPr>
            <a:spLocks noGrp="1"/>
          </p:cNvSpPr>
          <p:nvPr userDrawn="1">
            <p:ph type="body" sz="quarter" idx="51"/>
          </p:nvPr>
        </p:nvSpPr>
        <p:spPr bwMode="invGray">
          <a:xfrm>
            <a:off x="8692672" y="1481550"/>
            <a:ext cx="2952000"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8692672" y="1983505"/>
            <a:ext cx="29520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3357286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ur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3291456"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Rectangle: Rounded Corners 21">
            <a:extLst>
              <a:ext uri="{FF2B5EF4-FFF2-40B4-BE49-F238E27FC236}">
                <a16:creationId xmlns:a16="http://schemas.microsoft.com/office/drawing/2014/main" id="{6B76ECF3-ABC9-4360-9A82-4F41E3655D43}"/>
              </a:ext>
            </a:extLst>
          </p:cNvPr>
          <p:cNvSpPr/>
          <p:nvPr/>
        </p:nvSpPr>
        <p:spPr>
          <a:xfrm>
            <a:off x="6165065"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3" name="Rectangle: Rounded Corners 22">
            <a:extLst>
              <a:ext uri="{FF2B5EF4-FFF2-40B4-BE49-F238E27FC236}">
                <a16:creationId xmlns:a16="http://schemas.microsoft.com/office/drawing/2014/main" id="{2E8E96AE-E249-4716-9137-DA93C7E53D0E}"/>
              </a:ext>
            </a:extLst>
          </p:cNvPr>
          <p:cNvSpPr/>
          <p:nvPr/>
        </p:nvSpPr>
        <p:spPr>
          <a:xfrm>
            <a:off x="9038673"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63857"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63858"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3437466"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3437467"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2" name="Text Placeholder 4">
            <a:extLst>
              <a:ext uri="{FF2B5EF4-FFF2-40B4-BE49-F238E27FC236}">
                <a16:creationId xmlns:a16="http://schemas.microsoft.com/office/drawing/2014/main" id="{F2DDC885-AC07-439F-BC77-A4C9B911E7E5}"/>
              </a:ext>
            </a:extLst>
          </p:cNvPr>
          <p:cNvSpPr>
            <a:spLocks noGrp="1"/>
          </p:cNvSpPr>
          <p:nvPr userDrawn="1">
            <p:ph type="body" sz="quarter" idx="51"/>
          </p:nvPr>
        </p:nvSpPr>
        <p:spPr bwMode="invGray">
          <a:xfrm>
            <a:off x="6311075"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6311076"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52" name="Text Placeholder 4">
            <a:extLst>
              <a:ext uri="{FF2B5EF4-FFF2-40B4-BE49-F238E27FC236}">
                <a16:creationId xmlns:a16="http://schemas.microsoft.com/office/drawing/2014/main" id="{3D2A8777-0FD1-4F0D-BDA3-82FBFC3C711F}"/>
              </a:ext>
            </a:extLst>
          </p:cNvPr>
          <p:cNvSpPr>
            <a:spLocks noGrp="1"/>
          </p:cNvSpPr>
          <p:nvPr userDrawn="1">
            <p:ph type="body" sz="quarter" idx="53"/>
          </p:nvPr>
        </p:nvSpPr>
        <p:spPr bwMode="invGray">
          <a:xfrm>
            <a:off x="9184683"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54" name="Text Placeholder 4">
            <a:extLst>
              <a:ext uri="{FF2B5EF4-FFF2-40B4-BE49-F238E27FC236}">
                <a16:creationId xmlns:a16="http://schemas.microsoft.com/office/drawing/2014/main" id="{0D2F8A3C-F63E-4F2C-9C20-DCFE48617FE5}"/>
              </a:ext>
            </a:extLst>
          </p:cNvPr>
          <p:cNvSpPr>
            <a:spLocks noGrp="1"/>
          </p:cNvSpPr>
          <p:nvPr userDrawn="1">
            <p:ph type="body" sz="quarter" idx="54"/>
          </p:nvPr>
        </p:nvSpPr>
        <p:spPr bwMode="invGray">
          <a:xfrm>
            <a:off x="9184684"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999834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lored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4" name="Rectangle: Rounded Corners 23">
            <a:extLst>
              <a:ext uri="{FF2B5EF4-FFF2-40B4-BE49-F238E27FC236}">
                <a16:creationId xmlns:a16="http://schemas.microsoft.com/office/drawing/2014/main" id="{84EEE4F9-1953-4BE2-AAB6-AF624FA0F7FE}"/>
              </a:ext>
            </a:extLst>
          </p:cNvPr>
          <p:cNvSpPr/>
          <p:nvPr userDrawn="1"/>
        </p:nvSpPr>
        <p:spPr>
          <a:xfrm>
            <a:off x="417847" y="1376137"/>
            <a:ext cx="3600000" cy="4554881"/>
          </a:xfrm>
          <a:prstGeom prst="roundRect">
            <a:avLst>
              <a:gd name="adj" fmla="val 3617"/>
            </a:avLst>
          </a:prstGeom>
          <a:solidFill>
            <a:srgbClr val="00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5" name="Rectangle: Rounded Corners 24">
            <a:extLst>
              <a:ext uri="{FF2B5EF4-FFF2-40B4-BE49-F238E27FC236}">
                <a16:creationId xmlns:a16="http://schemas.microsoft.com/office/drawing/2014/main" id="{1FC0C31A-EADE-475B-8659-B247694C8156}"/>
              </a:ext>
            </a:extLst>
          </p:cNvPr>
          <p:cNvSpPr/>
          <p:nvPr userDrawn="1"/>
        </p:nvSpPr>
        <p:spPr>
          <a:xfrm>
            <a:off x="4318095" y="1376136"/>
            <a:ext cx="3600000" cy="4554881"/>
          </a:xfrm>
          <a:prstGeom prst="roundRect">
            <a:avLst>
              <a:gd name="adj" fmla="val 3617"/>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6" name="Rectangle: Rounded Corners 25">
            <a:extLst>
              <a:ext uri="{FF2B5EF4-FFF2-40B4-BE49-F238E27FC236}">
                <a16:creationId xmlns:a16="http://schemas.microsoft.com/office/drawing/2014/main" id="{C783D2F0-C63F-4ED3-B982-C7543245DEE7}"/>
              </a:ext>
            </a:extLst>
          </p:cNvPr>
          <p:cNvSpPr/>
          <p:nvPr userDrawn="1"/>
        </p:nvSpPr>
        <p:spPr>
          <a:xfrm>
            <a:off x="8218343" y="1376135"/>
            <a:ext cx="3600000" cy="4554881"/>
          </a:xfrm>
          <a:prstGeom prst="roundRect">
            <a:avLst>
              <a:gd name="adj" fmla="val 3617"/>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2D2D2D"/>
              </a:solidFill>
            </a:endParaRPr>
          </a:p>
        </p:txBody>
      </p:sp>
      <p:sp>
        <p:nvSpPr>
          <p:cNvPr id="27" name="Text Placeholder 20">
            <a:extLst>
              <a:ext uri="{FF2B5EF4-FFF2-40B4-BE49-F238E27FC236}">
                <a16:creationId xmlns:a16="http://schemas.microsoft.com/office/drawing/2014/main" id="{0DDB1D8F-E5AF-4D25-B6DF-68652F4E84D3}"/>
              </a:ext>
            </a:extLst>
          </p:cNvPr>
          <p:cNvSpPr>
            <a:spLocks noGrp="1"/>
          </p:cNvSpPr>
          <p:nvPr>
            <p:ph type="body" sz="quarter" idx="16"/>
          </p:nvPr>
        </p:nvSpPr>
        <p:spPr>
          <a:xfrm>
            <a:off x="499378" y="1479121"/>
            <a:ext cx="3436938" cy="352271"/>
          </a:xfrm>
          <a:prstGeom prst="rect">
            <a:avLst/>
          </a:prstGeom>
        </p:spPr>
        <p:txBody>
          <a:bodyPr>
            <a:normAutofit/>
          </a:bodyPr>
          <a:lstStyle>
            <a:lvl1pPr marL="0" indent="0" algn="l">
              <a:buNone/>
              <a:defRPr sz="1600">
                <a:solidFill>
                  <a:schemeClr val="bg1"/>
                </a:solidFill>
                <a:latin typeface="Montserrat SemiBold" pitchFamily="2" charset="0"/>
              </a:defRPr>
            </a:lvl1pPr>
          </a:lstStyle>
          <a:p>
            <a:pPr lvl="0"/>
            <a:r>
              <a:rPr lang="fr-FR"/>
              <a:t>Cliquez pour modifier les styles du texte du masque</a:t>
            </a:r>
          </a:p>
        </p:txBody>
      </p:sp>
      <p:sp>
        <p:nvSpPr>
          <p:cNvPr id="28" name="Text Placeholder 20">
            <a:extLst>
              <a:ext uri="{FF2B5EF4-FFF2-40B4-BE49-F238E27FC236}">
                <a16:creationId xmlns:a16="http://schemas.microsoft.com/office/drawing/2014/main" id="{A7F0CE21-4019-4FC6-A3A0-36B6B7A8C518}"/>
              </a:ext>
            </a:extLst>
          </p:cNvPr>
          <p:cNvSpPr>
            <a:spLocks noGrp="1"/>
          </p:cNvSpPr>
          <p:nvPr>
            <p:ph type="body" sz="quarter" idx="17"/>
          </p:nvPr>
        </p:nvSpPr>
        <p:spPr>
          <a:xfrm>
            <a:off x="4399626" y="1479121"/>
            <a:ext cx="3436938" cy="352271"/>
          </a:xfrm>
          <a:prstGeom prst="rect">
            <a:avLst/>
          </a:prstGeom>
        </p:spPr>
        <p:txBody>
          <a:bodyPr>
            <a:normAutofit/>
          </a:bodyPr>
          <a:lstStyle>
            <a:lvl1pPr marL="0" indent="0" algn="l">
              <a:buNone/>
              <a:defRPr sz="1600">
                <a:solidFill>
                  <a:srgbClr val="2D2D2D"/>
                </a:solidFill>
                <a:latin typeface="Montserrat SemiBold" pitchFamily="2" charset="0"/>
              </a:defRPr>
            </a:lvl1pPr>
          </a:lstStyle>
          <a:p>
            <a:pPr lvl="0"/>
            <a:r>
              <a:rPr lang="fr-FR"/>
              <a:t>Cliquez pour modifier les styles du texte du masque</a:t>
            </a:r>
          </a:p>
        </p:txBody>
      </p:sp>
      <p:sp>
        <p:nvSpPr>
          <p:cNvPr id="29" name="Text Placeholder 20">
            <a:extLst>
              <a:ext uri="{FF2B5EF4-FFF2-40B4-BE49-F238E27FC236}">
                <a16:creationId xmlns:a16="http://schemas.microsoft.com/office/drawing/2014/main" id="{BE854316-9D8B-4ACC-8002-506C758C2F09}"/>
              </a:ext>
            </a:extLst>
          </p:cNvPr>
          <p:cNvSpPr>
            <a:spLocks noGrp="1"/>
          </p:cNvSpPr>
          <p:nvPr>
            <p:ph type="body" sz="quarter" idx="18"/>
          </p:nvPr>
        </p:nvSpPr>
        <p:spPr>
          <a:xfrm>
            <a:off x="8302576" y="1479121"/>
            <a:ext cx="3436938" cy="352271"/>
          </a:xfrm>
          <a:prstGeom prst="rect">
            <a:avLst/>
          </a:prstGeom>
        </p:spPr>
        <p:txBody>
          <a:bodyPr>
            <a:normAutofit/>
          </a:bodyPr>
          <a:lstStyle>
            <a:lvl1pPr marL="0" indent="0" algn="l">
              <a:buNone/>
              <a:defRPr sz="1600">
                <a:solidFill>
                  <a:srgbClr val="2D2D2D"/>
                </a:solidFill>
                <a:latin typeface="Montserrat SemiBold" pitchFamily="2" charset="0"/>
              </a:defRPr>
            </a:lvl1pPr>
          </a:lstStyle>
          <a:p>
            <a:pPr lvl="0"/>
            <a:r>
              <a:rPr lang="fr-FR"/>
              <a:t>Cliquez pour modifier les styles du texte du masque</a:t>
            </a:r>
          </a:p>
        </p:txBody>
      </p:sp>
      <p:sp>
        <p:nvSpPr>
          <p:cNvPr id="30" name="Text Placeholder 20">
            <a:extLst>
              <a:ext uri="{FF2B5EF4-FFF2-40B4-BE49-F238E27FC236}">
                <a16:creationId xmlns:a16="http://schemas.microsoft.com/office/drawing/2014/main" id="{083BF51F-0691-49F7-A008-3E8F6B3A3C44}"/>
              </a:ext>
            </a:extLst>
          </p:cNvPr>
          <p:cNvSpPr>
            <a:spLocks noGrp="1"/>
          </p:cNvSpPr>
          <p:nvPr>
            <p:ph type="body" sz="quarter" idx="19"/>
          </p:nvPr>
        </p:nvSpPr>
        <p:spPr>
          <a:xfrm>
            <a:off x="499378" y="1973739"/>
            <a:ext cx="3436938" cy="3887796"/>
          </a:xfrm>
          <a:prstGeom prst="rect">
            <a:avLst/>
          </a:prstGeom>
        </p:spPr>
        <p:txBody>
          <a:bodyPr>
            <a:normAutofit/>
          </a:bodyPr>
          <a:lstStyle>
            <a:lvl1pPr marL="0" indent="0" algn="l">
              <a:buNone/>
              <a:defRPr sz="1200">
                <a:solidFill>
                  <a:schemeClr val="bg1"/>
                </a:solidFill>
                <a:latin typeface="Montserrat" panose="00000500000000000000" pitchFamily="2" charset="0"/>
              </a:defRPr>
            </a:lvl1pPr>
          </a:lstStyle>
          <a:p>
            <a:pPr lvl="0"/>
            <a:r>
              <a:rPr lang="fr-FR"/>
              <a:t>Cliquez pour modifier les styles du texte du masque</a:t>
            </a:r>
          </a:p>
        </p:txBody>
      </p:sp>
      <p:sp>
        <p:nvSpPr>
          <p:cNvPr id="31" name="Text Placeholder 20">
            <a:extLst>
              <a:ext uri="{FF2B5EF4-FFF2-40B4-BE49-F238E27FC236}">
                <a16:creationId xmlns:a16="http://schemas.microsoft.com/office/drawing/2014/main" id="{03D91854-B70D-43CC-9CA1-D173962CB0A2}"/>
              </a:ext>
            </a:extLst>
          </p:cNvPr>
          <p:cNvSpPr>
            <a:spLocks noGrp="1"/>
          </p:cNvSpPr>
          <p:nvPr>
            <p:ph type="body" sz="quarter" idx="20"/>
          </p:nvPr>
        </p:nvSpPr>
        <p:spPr>
          <a:xfrm>
            <a:off x="4399626" y="1973739"/>
            <a:ext cx="3436938" cy="3887796"/>
          </a:xfrm>
          <a:prstGeom prst="rect">
            <a:avLst/>
          </a:prstGeom>
        </p:spPr>
        <p:txBody>
          <a:bodyPr>
            <a:normAutofit/>
          </a:bodyPr>
          <a:lstStyle>
            <a:lvl1pPr marL="0" indent="0" algn="l">
              <a:buNone/>
              <a:defRPr sz="1200">
                <a:solidFill>
                  <a:srgbClr val="2D2D2D"/>
                </a:solidFill>
                <a:latin typeface="Montserrat" panose="00000500000000000000" pitchFamily="2" charset="0"/>
              </a:defRPr>
            </a:lvl1pPr>
          </a:lstStyle>
          <a:p>
            <a:pPr lvl="0"/>
            <a:r>
              <a:rPr lang="fr-FR"/>
              <a:t>Cliquez pour modifier les styles du texte du masque</a:t>
            </a:r>
          </a:p>
        </p:txBody>
      </p:sp>
      <p:sp>
        <p:nvSpPr>
          <p:cNvPr id="32" name="Text Placeholder 20">
            <a:extLst>
              <a:ext uri="{FF2B5EF4-FFF2-40B4-BE49-F238E27FC236}">
                <a16:creationId xmlns:a16="http://schemas.microsoft.com/office/drawing/2014/main" id="{97EC2FAB-088C-474C-A92D-32F83C396147}"/>
              </a:ext>
            </a:extLst>
          </p:cNvPr>
          <p:cNvSpPr>
            <a:spLocks noGrp="1"/>
          </p:cNvSpPr>
          <p:nvPr>
            <p:ph type="body" sz="quarter" idx="21"/>
          </p:nvPr>
        </p:nvSpPr>
        <p:spPr>
          <a:xfrm>
            <a:off x="8299874" y="1973739"/>
            <a:ext cx="3436938" cy="3887796"/>
          </a:xfrm>
          <a:prstGeom prst="rect">
            <a:avLst/>
          </a:prstGeom>
        </p:spPr>
        <p:txBody>
          <a:bodyPr>
            <a:normAutofit/>
          </a:bodyPr>
          <a:lstStyle>
            <a:lvl1pPr marL="0" indent="0" algn="l">
              <a:buNone/>
              <a:defRPr sz="1200">
                <a:solidFill>
                  <a:schemeClr val="tx1"/>
                </a:solidFill>
                <a:latin typeface="Montserrat"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3112967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bars with imag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73DD9479-32BE-4255-8D4F-4216693171D1}"/>
              </a:ext>
            </a:extLst>
          </p:cNvPr>
          <p:cNvSpPr/>
          <p:nvPr userDrawn="1"/>
        </p:nvSpPr>
        <p:spPr>
          <a:xfrm>
            <a:off x="413556" y="1414671"/>
            <a:ext cx="9354024" cy="1800000"/>
          </a:xfrm>
          <a:prstGeom prst="roundRect">
            <a:avLst>
              <a:gd name="adj" fmla="val 3617"/>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3" name="Text Placeholder 20">
            <a:extLst>
              <a:ext uri="{FF2B5EF4-FFF2-40B4-BE49-F238E27FC236}">
                <a16:creationId xmlns:a16="http://schemas.microsoft.com/office/drawing/2014/main" id="{359A2CB8-6225-4B92-8899-576771C47E5E}"/>
              </a:ext>
            </a:extLst>
          </p:cNvPr>
          <p:cNvSpPr>
            <a:spLocks noGrp="1"/>
          </p:cNvSpPr>
          <p:nvPr>
            <p:ph type="body" sz="quarter" idx="21"/>
          </p:nvPr>
        </p:nvSpPr>
        <p:spPr>
          <a:xfrm>
            <a:off x="507517" y="1510019"/>
            <a:ext cx="9188242" cy="1641734"/>
          </a:xfrm>
          <a:prstGeom prst="rect">
            <a:avLst/>
          </a:prstGeom>
        </p:spPr>
        <p:txBody>
          <a:bodyPr>
            <a:normAutofit/>
          </a:bodyPr>
          <a:lstStyle>
            <a:lvl1pPr marL="0" indent="0" algn="l">
              <a:buNone/>
              <a:defRPr sz="1400">
                <a:solidFill>
                  <a:srgbClr val="000000"/>
                </a:solidFill>
                <a:latin typeface="Montserrat Bold" panose="00000800000000000000" pitchFamily="2" charset="0"/>
              </a:defRPr>
            </a:lvl1pPr>
          </a:lstStyle>
          <a:p>
            <a:pPr lvl="0"/>
            <a:r>
              <a:rPr lang="fr-FR"/>
              <a:t>Cliquez pour modifier les styles du texte du masque</a:t>
            </a:r>
          </a:p>
        </p:txBody>
      </p:sp>
      <p:sp>
        <p:nvSpPr>
          <p:cNvPr id="35" name="Picture Placeholder 3">
            <a:extLst>
              <a:ext uri="{FF2B5EF4-FFF2-40B4-BE49-F238E27FC236}">
                <a16:creationId xmlns:a16="http://schemas.microsoft.com/office/drawing/2014/main" id="{A4910E2B-FFA5-49E8-A92C-549A7A70AA43}"/>
              </a:ext>
            </a:extLst>
          </p:cNvPr>
          <p:cNvSpPr>
            <a:spLocks noGrp="1"/>
          </p:cNvSpPr>
          <p:nvPr>
            <p:ph type="pic" sz="quarter" idx="24" hasCustomPrompt="1"/>
          </p:nvPr>
        </p:nvSpPr>
        <p:spPr>
          <a:xfrm>
            <a:off x="9843083" y="1414671"/>
            <a:ext cx="1935361" cy="4440752"/>
          </a:xfrm>
          <a:prstGeom prst="roundRect">
            <a:avLst>
              <a:gd name="adj" fmla="val 3028"/>
            </a:avLst>
          </a:prstGeom>
        </p:spPr>
        <p:txBody>
          <a:bodyPr anchor="ctr">
            <a:normAutofit/>
          </a:bodyPr>
          <a:lstStyle>
            <a:lvl1pPr marL="0" indent="0" algn="ctr">
              <a:buNone/>
              <a:defRPr sz="1600">
                <a:latin typeface="Raleway Light" pitchFamily="2" charset="0"/>
              </a:defRPr>
            </a:lvl1pPr>
          </a:lstStyle>
          <a:p>
            <a:r>
              <a:rPr lang="en-NL" dirty="0"/>
              <a:t>Select image by clicking here</a:t>
            </a:r>
            <a:br>
              <a:rPr lang="en-NL" dirty="0"/>
            </a:br>
            <a:br>
              <a:rPr lang="en-NL" dirty="0"/>
            </a:br>
            <a:br>
              <a:rPr lang="en-NL" dirty="0"/>
            </a:br>
            <a:br>
              <a:rPr lang="en-NL" dirty="0"/>
            </a:br>
            <a:endParaRPr lang="nl-NL" dirty="0"/>
          </a:p>
        </p:txBody>
      </p:sp>
      <p:sp>
        <p:nvSpPr>
          <p:cNvPr id="36" name="Text Placeholder 20">
            <a:extLst>
              <a:ext uri="{FF2B5EF4-FFF2-40B4-BE49-F238E27FC236}">
                <a16:creationId xmlns:a16="http://schemas.microsoft.com/office/drawing/2014/main" id="{2036E1FB-7710-4F84-9459-CC3C9AB1DFE4}"/>
              </a:ext>
            </a:extLst>
          </p:cNvPr>
          <p:cNvSpPr>
            <a:spLocks noGrp="1"/>
          </p:cNvSpPr>
          <p:nvPr>
            <p:ph type="body" sz="quarter" idx="25"/>
          </p:nvPr>
        </p:nvSpPr>
        <p:spPr>
          <a:xfrm>
            <a:off x="507517" y="3428999"/>
            <a:ext cx="9188242" cy="2426423"/>
          </a:xfrm>
          <a:prstGeom prst="rect">
            <a:avLst/>
          </a:prstGeom>
        </p:spPr>
        <p:txBody>
          <a:bodyPr>
            <a:normAutofit/>
          </a:bodyPr>
          <a:lstStyle>
            <a:lvl1pPr marL="0" indent="0" algn="l">
              <a:buNone/>
              <a:defRPr sz="1200">
                <a:solidFill>
                  <a:srgbClr val="000000"/>
                </a:solidFill>
                <a:latin typeface="Montserrat"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9968624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ur circles with hightligh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Oval 19">
            <a:extLst>
              <a:ext uri="{FF2B5EF4-FFF2-40B4-BE49-F238E27FC236}">
                <a16:creationId xmlns:a16="http://schemas.microsoft.com/office/drawing/2014/main" id="{AF3D8963-5580-4C5D-83BD-9F4EE3E85093}"/>
              </a:ext>
            </a:extLst>
          </p:cNvPr>
          <p:cNvSpPr/>
          <p:nvPr/>
        </p:nvSpPr>
        <p:spPr>
          <a:xfrm>
            <a:off x="727826" y="1481550"/>
            <a:ext cx="2160000" cy="2160000"/>
          </a:xfrm>
          <a:prstGeom prst="ellipse">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939567"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727827"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3564704"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6463186"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54" name="Text Placeholder 4">
            <a:extLst>
              <a:ext uri="{FF2B5EF4-FFF2-40B4-BE49-F238E27FC236}">
                <a16:creationId xmlns:a16="http://schemas.microsoft.com/office/drawing/2014/main" id="{0D2F8A3C-F63E-4F2C-9C20-DCFE48617FE5}"/>
              </a:ext>
            </a:extLst>
          </p:cNvPr>
          <p:cNvSpPr>
            <a:spLocks noGrp="1"/>
          </p:cNvSpPr>
          <p:nvPr userDrawn="1">
            <p:ph type="body" sz="quarter" idx="54"/>
          </p:nvPr>
        </p:nvSpPr>
        <p:spPr bwMode="invGray">
          <a:xfrm>
            <a:off x="9361669"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4" name="Oval 23">
            <a:extLst>
              <a:ext uri="{FF2B5EF4-FFF2-40B4-BE49-F238E27FC236}">
                <a16:creationId xmlns:a16="http://schemas.microsoft.com/office/drawing/2014/main" id="{287C6481-0ED3-49FF-ADEF-DF9A6101CF3F}"/>
              </a:ext>
            </a:extLst>
          </p:cNvPr>
          <p:cNvSpPr/>
          <p:nvPr userDrawn="1"/>
        </p:nvSpPr>
        <p:spPr>
          <a:xfrm>
            <a:off x="3564703" y="1481550"/>
            <a:ext cx="2160000" cy="2160000"/>
          </a:xfrm>
          <a:prstGeom prst="ellipse">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5" name="Oval 24">
            <a:extLst>
              <a:ext uri="{FF2B5EF4-FFF2-40B4-BE49-F238E27FC236}">
                <a16:creationId xmlns:a16="http://schemas.microsoft.com/office/drawing/2014/main" id="{0DF03BF8-9606-472E-9E21-26E6D18548B6}"/>
              </a:ext>
            </a:extLst>
          </p:cNvPr>
          <p:cNvSpPr/>
          <p:nvPr userDrawn="1"/>
        </p:nvSpPr>
        <p:spPr>
          <a:xfrm>
            <a:off x="6463186" y="1481550"/>
            <a:ext cx="2160000" cy="2160000"/>
          </a:xfrm>
          <a:prstGeom prst="ellipse">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6" name="Oval 25">
            <a:extLst>
              <a:ext uri="{FF2B5EF4-FFF2-40B4-BE49-F238E27FC236}">
                <a16:creationId xmlns:a16="http://schemas.microsoft.com/office/drawing/2014/main" id="{C5C88E66-6B8E-44CF-85CF-949AA8FFCC5B}"/>
              </a:ext>
            </a:extLst>
          </p:cNvPr>
          <p:cNvSpPr/>
          <p:nvPr userDrawn="1"/>
        </p:nvSpPr>
        <p:spPr>
          <a:xfrm>
            <a:off x="9361669" y="1481550"/>
            <a:ext cx="2160000" cy="2160000"/>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7" name="Text Placeholder 4">
            <a:extLst>
              <a:ext uri="{FF2B5EF4-FFF2-40B4-BE49-F238E27FC236}">
                <a16:creationId xmlns:a16="http://schemas.microsoft.com/office/drawing/2014/main" id="{2A3174F6-D1C7-4E9C-B759-7D978E426553}"/>
              </a:ext>
            </a:extLst>
          </p:cNvPr>
          <p:cNvSpPr>
            <a:spLocks noGrp="1"/>
          </p:cNvSpPr>
          <p:nvPr>
            <p:ph type="body" sz="quarter" idx="55"/>
          </p:nvPr>
        </p:nvSpPr>
        <p:spPr bwMode="invGray">
          <a:xfrm>
            <a:off x="3775873"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28" name="Text Placeholder 4">
            <a:extLst>
              <a:ext uri="{FF2B5EF4-FFF2-40B4-BE49-F238E27FC236}">
                <a16:creationId xmlns:a16="http://schemas.microsoft.com/office/drawing/2014/main" id="{2F6FC99F-5A17-427C-AED6-461BAD458AEF}"/>
              </a:ext>
            </a:extLst>
          </p:cNvPr>
          <p:cNvSpPr>
            <a:spLocks noGrp="1"/>
          </p:cNvSpPr>
          <p:nvPr>
            <p:ph type="body" sz="quarter" idx="56"/>
          </p:nvPr>
        </p:nvSpPr>
        <p:spPr bwMode="invGray">
          <a:xfrm>
            <a:off x="6661112"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29" name="Text Placeholder 4">
            <a:extLst>
              <a:ext uri="{FF2B5EF4-FFF2-40B4-BE49-F238E27FC236}">
                <a16:creationId xmlns:a16="http://schemas.microsoft.com/office/drawing/2014/main" id="{347DC7F7-85E1-456D-B752-BFECF1A2960E}"/>
              </a:ext>
            </a:extLst>
          </p:cNvPr>
          <p:cNvSpPr>
            <a:spLocks noGrp="1"/>
          </p:cNvSpPr>
          <p:nvPr>
            <p:ph type="body" sz="quarter" idx="57"/>
          </p:nvPr>
        </p:nvSpPr>
        <p:spPr bwMode="invGray">
          <a:xfrm>
            <a:off x="9559595"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30" name="Text Placeholder 4">
            <a:extLst>
              <a:ext uri="{FF2B5EF4-FFF2-40B4-BE49-F238E27FC236}">
                <a16:creationId xmlns:a16="http://schemas.microsoft.com/office/drawing/2014/main" id="{7A0BB3E2-7BA1-4789-A4A6-6EFF562664A7}"/>
              </a:ext>
            </a:extLst>
          </p:cNvPr>
          <p:cNvSpPr>
            <a:spLocks noGrp="1"/>
          </p:cNvSpPr>
          <p:nvPr>
            <p:ph type="body" sz="quarter" idx="58" hasCustomPrompt="1"/>
          </p:nvPr>
        </p:nvSpPr>
        <p:spPr bwMode="invGray">
          <a:xfrm>
            <a:off x="2975221" y="2331768"/>
            <a:ext cx="502086" cy="459564"/>
          </a:xfrm>
          <a:prstGeom prst="rect">
            <a:avLst/>
          </a:prstGeom>
        </p:spPr>
        <p:txBody>
          <a:bodyPr anchor="ctr">
            <a:normAutofit/>
          </a:bodyPr>
          <a:lstStyle>
            <a:lvl1pPr marL="0" indent="0" algn="ctr">
              <a:buNone/>
              <a:defRPr sz="2400">
                <a:solidFill>
                  <a:schemeClr val="tx1"/>
                </a:solidFill>
                <a:latin typeface="Montserrat SemiBold" pitchFamily="2" charset="0"/>
                <a:sym typeface="Wingdings" panose="05000000000000000000" pitchFamily="2" charset="2"/>
              </a:defRPr>
            </a:lvl1pPr>
          </a:lstStyle>
          <a:p>
            <a:pPr lvl="0"/>
            <a:r>
              <a:rPr lang="en-NL" dirty="0"/>
              <a:t></a:t>
            </a:r>
            <a:endParaRPr lang="en-US" dirty="0"/>
          </a:p>
        </p:txBody>
      </p:sp>
      <p:sp>
        <p:nvSpPr>
          <p:cNvPr id="31" name="Text Placeholder 4">
            <a:extLst>
              <a:ext uri="{FF2B5EF4-FFF2-40B4-BE49-F238E27FC236}">
                <a16:creationId xmlns:a16="http://schemas.microsoft.com/office/drawing/2014/main" id="{06BC21B3-F035-4282-BB79-3822948CABA3}"/>
              </a:ext>
            </a:extLst>
          </p:cNvPr>
          <p:cNvSpPr>
            <a:spLocks noGrp="1"/>
          </p:cNvSpPr>
          <p:nvPr>
            <p:ph type="body" sz="quarter" idx="59" hasCustomPrompt="1"/>
          </p:nvPr>
        </p:nvSpPr>
        <p:spPr bwMode="invGray">
          <a:xfrm>
            <a:off x="5842901" y="2331768"/>
            <a:ext cx="502086" cy="459564"/>
          </a:xfrm>
          <a:prstGeom prst="rect">
            <a:avLst/>
          </a:prstGeom>
        </p:spPr>
        <p:txBody>
          <a:bodyPr anchor="ctr">
            <a:normAutofit/>
          </a:bodyPr>
          <a:lstStyle>
            <a:lvl1pPr marL="0" indent="0" algn="ctr">
              <a:buNone/>
              <a:defRPr sz="2400">
                <a:solidFill>
                  <a:schemeClr val="tx1"/>
                </a:solidFill>
                <a:latin typeface="Montserrat SemiBold" pitchFamily="2" charset="0"/>
                <a:sym typeface="Wingdings" panose="05000000000000000000" pitchFamily="2" charset="2"/>
              </a:defRPr>
            </a:lvl1pPr>
          </a:lstStyle>
          <a:p>
            <a:pPr lvl="0"/>
            <a:r>
              <a:rPr lang="en-NL" dirty="0"/>
              <a:t></a:t>
            </a:r>
            <a:endParaRPr lang="en-US" dirty="0"/>
          </a:p>
        </p:txBody>
      </p:sp>
      <p:sp>
        <p:nvSpPr>
          <p:cNvPr id="32" name="Text Placeholder 4">
            <a:extLst>
              <a:ext uri="{FF2B5EF4-FFF2-40B4-BE49-F238E27FC236}">
                <a16:creationId xmlns:a16="http://schemas.microsoft.com/office/drawing/2014/main" id="{9E0633CC-D902-4913-A17B-900CE3FB9FD6}"/>
              </a:ext>
            </a:extLst>
          </p:cNvPr>
          <p:cNvSpPr>
            <a:spLocks noGrp="1"/>
          </p:cNvSpPr>
          <p:nvPr>
            <p:ph type="body" sz="quarter" idx="60" hasCustomPrompt="1"/>
          </p:nvPr>
        </p:nvSpPr>
        <p:spPr bwMode="invGray">
          <a:xfrm>
            <a:off x="8741384" y="2331768"/>
            <a:ext cx="502086" cy="459564"/>
          </a:xfrm>
          <a:prstGeom prst="rect">
            <a:avLst/>
          </a:prstGeom>
        </p:spPr>
        <p:txBody>
          <a:bodyPr anchor="ctr">
            <a:normAutofit/>
          </a:bodyPr>
          <a:lstStyle>
            <a:lvl1pPr marL="0" indent="0" algn="ctr">
              <a:buNone/>
              <a:defRPr sz="2400">
                <a:solidFill>
                  <a:schemeClr val="tx1"/>
                </a:solidFill>
                <a:latin typeface="Montserrat SemiBold" pitchFamily="2" charset="0"/>
                <a:sym typeface="Wingdings" panose="05000000000000000000" pitchFamily="2" charset="2"/>
              </a:defRPr>
            </a:lvl1pPr>
          </a:lstStyle>
          <a:p>
            <a:pPr lvl="0"/>
            <a:r>
              <a:rPr lang="en-NL" dirty="0"/>
              <a:t></a:t>
            </a:r>
            <a:endParaRPr lang="en-US" dirty="0"/>
          </a:p>
        </p:txBody>
      </p:sp>
    </p:spTree>
    <p:extLst>
      <p:ext uri="{BB962C8B-B14F-4D97-AF65-F5344CB8AC3E}">
        <p14:creationId xmlns:p14="http://schemas.microsoft.com/office/powerpoint/2010/main" val="28108022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ircles horizontal">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2279790" y="1347661"/>
            <a:ext cx="9508882" cy="1385786"/>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26" name="Oval 25">
            <a:extLst>
              <a:ext uri="{FF2B5EF4-FFF2-40B4-BE49-F238E27FC236}">
                <a16:creationId xmlns:a16="http://schemas.microsoft.com/office/drawing/2014/main" id="{C5C88E66-6B8E-44CF-85CF-949AA8FFCC5B}"/>
              </a:ext>
            </a:extLst>
          </p:cNvPr>
          <p:cNvSpPr/>
          <p:nvPr userDrawn="1"/>
        </p:nvSpPr>
        <p:spPr>
          <a:xfrm>
            <a:off x="417847" y="1347660"/>
            <a:ext cx="1385786" cy="1385786"/>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9" name="Text Placeholder 4">
            <a:extLst>
              <a:ext uri="{FF2B5EF4-FFF2-40B4-BE49-F238E27FC236}">
                <a16:creationId xmlns:a16="http://schemas.microsoft.com/office/drawing/2014/main" id="{347DC7F7-85E1-456D-B752-BFECF1A2960E}"/>
              </a:ext>
            </a:extLst>
          </p:cNvPr>
          <p:cNvSpPr>
            <a:spLocks noGrp="1"/>
          </p:cNvSpPr>
          <p:nvPr>
            <p:ph type="body" sz="quarter" idx="57"/>
          </p:nvPr>
        </p:nvSpPr>
        <p:spPr bwMode="invGray">
          <a:xfrm>
            <a:off x="557050" y="1669562"/>
            <a:ext cx="1103970" cy="780358"/>
          </a:xfrm>
          <a:prstGeom prst="rect">
            <a:avLst/>
          </a:prstGeom>
        </p:spPr>
        <p:txBody>
          <a:bodyPr anchor="ctr">
            <a:normAutofit/>
          </a:bodyPr>
          <a:lstStyle>
            <a:lvl1pPr marL="0" indent="0" algn="ctr">
              <a:buNone/>
              <a:defRPr sz="1400">
                <a:solidFill>
                  <a:schemeClr val="tx1"/>
                </a:solidFill>
                <a:latin typeface="Montserrat SemiBold" pitchFamily="2" charset="0"/>
              </a:defRPr>
            </a:lvl1pPr>
          </a:lstStyle>
          <a:p>
            <a:pPr lvl="0"/>
            <a:r>
              <a:rPr lang="fr-FR"/>
              <a:t>Cliquez pour modifier les styles du texte du masque</a:t>
            </a:r>
          </a:p>
        </p:txBody>
      </p:sp>
      <p:sp>
        <p:nvSpPr>
          <p:cNvPr id="23" name="Oval 22">
            <a:extLst>
              <a:ext uri="{FF2B5EF4-FFF2-40B4-BE49-F238E27FC236}">
                <a16:creationId xmlns:a16="http://schemas.microsoft.com/office/drawing/2014/main" id="{59A7601F-B392-4306-8ECD-E925556B0797}"/>
              </a:ext>
            </a:extLst>
          </p:cNvPr>
          <p:cNvSpPr/>
          <p:nvPr userDrawn="1"/>
        </p:nvSpPr>
        <p:spPr>
          <a:xfrm>
            <a:off x="417847" y="2936438"/>
            <a:ext cx="1385786" cy="1385786"/>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3" name="Text Placeholder 4">
            <a:extLst>
              <a:ext uri="{FF2B5EF4-FFF2-40B4-BE49-F238E27FC236}">
                <a16:creationId xmlns:a16="http://schemas.microsoft.com/office/drawing/2014/main" id="{24A23DF1-E7E1-4875-BC1D-65EDC9D7ECE1}"/>
              </a:ext>
            </a:extLst>
          </p:cNvPr>
          <p:cNvSpPr>
            <a:spLocks noGrp="1"/>
          </p:cNvSpPr>
          <p:nvPr>
            <p:ph type="body" sz="quarter" idx="58"/>
          </p:nvPr>
        </p:nvSpPr>
        <p:spPr bwMode="invGray">
          <a:xfrm>
            <a:off x="557050" y="3258340"/>
            <a:ext cx="1103970" cy="780358"/>
          </a:xfrm>
          <a:prstGeom prst="rect">
            <a:avLst/>
          </a:prstGeom>
        </p:spPr>
        <p:txBody>
          <a:bodyPr anchor="ctr">
            <a:normAutofit/>
          </a:bodyPr>
          <a:lstStyle>
            <a:lvl1pPr marL="0" indent="0" algn="ctr">
              <a:buNone/>
              <a:defRPr sz="1400">
                <a:solidFill>
                  <a:schemeClr val="tx1"/>
                </a:solidFill>
                <a:latin typeface="Montserrat SemiBold" pitchFamily="2" charset="0"/>
              </a:defRPr>
            </a:lvl1pPr>
          </a:lstStyle>
          <a:p>
            <a:pPr lvl="0"/>
            <a:r>
              <a:rPr lang="fr-FR"/>
              <a:t>Cliquez pour modifier les styles du texte du masque</a:t>
            </a:r>
          </a:p>
        </p:txBody>
      </p:sp>
      <p:sp>
        <p:nvSpPr>
          <p:cNvPr id="34" name="Oval 33">
            <a:extLst>
              <a:ext uri="{FF2B5EF4-FFF2-40B4-BE49-F238E27FC236}">
                <a16:creationId xmlns:a16="http://schemas.microsoft.com/office/drawing/2014/main" id="{2B9D9238-2B28-4FF0-8A62-94856DDF363B}"/>
              </a:ext>
            </a:extLst>
          </p:cNvPr>
          <p:cNvSpPr/>
          <p:nvPr userDrawn="1"/>
        </p:nvSpPr>
        <p:spPr>
          <a:xfrm>
            <a:off x="417847" y="4525216"/>
            <a:ext cx="1385786" cy="1385786"/>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5" name="Text Placeholder 4">
            <a:extLst>
              <a:ext uri="{FF2B5EF4-FFF2-40B4-BE49-F238E27FC236}">
                <a16:creationId xmlns:a16="http://schemas.microsoft.com/office/drawing/2014/main" id="{EC99944B-2516-4F0A-A4F6-CFB5AFA88B3A}"/>
              </a:ext>
            </a:extLst>
          </p:cNvPr>
          <p:cNvSpPr>
            <a:spLocks noGrp="1"/>
          </p:cNvSpPr>
          <p:nvPr>
            <p:ph type="body" sz="quarter" idx="59"/>
          </p:nvPr>
        </p:nvSpPr>
        <p:spPr bwMode="invGray">
          <a:xfrm>
            <a:off x="557050" y="4847118"/>
            <a:ext cx="1103970" cy="780358"/>
          </a:xfrm>
          <a:prstGeom prst="rect">
            <a:avLst/>
          </a:prstGeom>
        </p:spPr>
        <p:txBody>
          <a:bodyPr anchor="ctr">
            <a:normAutofit/>
          </a:bodyPr>
          <a:lstStyle>
            <a:lvl1pPr marL="0" indent="0" algn="ctr">
              <a:buNone/>
              <a:defRPr sz="1400">
                <a:solidFill>
                  <a:schemeClr val="tx1"/>
                </a:solidFill>
                <a:latin typeface="Montserrat SemiBold"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C396290-4E8F-4DF9-9DA2-0E13006E7F31}"/>
              </a:ext>
            </a:extLst>
          </p:cNvPr>
          <p:cNvSpPr>
            <a:spLocks noGrp="1"/>
          </p:cNvSpPr>
          <p:nvPr>
            <p:ph type="body" sz="quarter" idx="60"/>
          </p:nvPr>
        </p:nvSpPr>
        <p:spPr bwMode="invGray">
          <a:xfrm>
            <a:off x="2279790" y="2936438"/>
            <a:ext cx="9508882" cy="1385786"/>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39" name="Text Placeholder 4">
            <a:extLst>
              <a:ext uri="{FF2B5EF4-FFF2-40B4-BE49-F238E27FC236}">
                <a16:creationId xmlns:a16="http://schemas.microsoft.com/office/drawing/2014/main" id="{1DCD6FFA-2908-47A4-9EED-8F42FA9CF2D9}"/>
              </a:ext>
            </a:extLst>
          </p:cNvPr>
          <p:cNvSpPr>
            <a:spLocks noGrp="1"/>
          </p:cNvSpPr>
          <p:nvPr>
            <p:ph type="body" sz="quarter" idx="61"/>
          </p:nvPr>
        </p:nvSpPr>
        <p:spPr bwMode="invGray">
          <a:xfrm>
            <a:off x="2279790" y="4525215"/>
            <a:ext cx="9508882" cy="1385786"/>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100010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8" name="Picture Placeholder 5">
            <a:extLst>
              <a:ext uri="{FF2B5EF4-FFF2-40B4-BE49-F238E27FC236}">
                <a16:creationId xmlns:a16="http://schemas.microsoft.com/office/drawing/2014/main" id="{27368E06-8E66-425C-8041-488A92DF4D82}"/>
              </a:ext>
            </a:extLst>
          </p:cNvPr>
          <p:cNvSpPr>
            <a:spLocks noGrp="1"/>
          </p:cNvSpPr>
          <p:nvPr>
            <p:ph type="pic" sz="quarter" idx="14" hasCustomPrompt="1"/>
          </p:nvPr>
        </p:nvSpPr>
        <p:spPr>
          <a:xfrm>
            <a:off x="9093756" y="1641049"/>
            <a:ext cx="2694915" cy="4146802"/>
          </a:xfrm>
          <a:prstGeom prst="roundRect">
            <a:avLst>
              <a:gd name="adj" fmla="val 1612"/>
            </a:avLst>
          </a:prstGeom>
        </p:spPr>
        <p:txBody>
          <a:bodyPr anchor="ctr">
            <a:normAutofit/>
          </a:bodyPr>
          <a:lstStyle>
            <a:lvl1pPr marL="0" indent="0" algn="ctr">
              <a:buNone/>
              <a:defRPr sz="1600">
                <a:latin typeface="Montserrat" panose="00000500000000000000" pitchFamily="2" charset="0"/>
              </a:defRPr>
            </a:lvl1pPr>
          </a:lstStyle>
          <a:p>
            <a:r>
              <a:rPr lang="en-NL" dirty="0"/>
              <a:t>Click here to add an image</a:t>
            </a:r>
          </a:p>
          <a:p>
            <a:endParaRPr lang="en-NL" dirty="0"/>
          </a:p>
          <a:p>
            <a:endParaRPr lang="en-NL" dirty="0"/>
          </a:p>
        </p:txBody>
      </p:sp>
      <p:sp>
        <p:nvSpPr>
          <p:cNvPr id="29" name="Rectangle: Rounded Corners 28">
            <a:extLst>
              <a:ext uri="{FF2B5EF4-FFF2-40B4-BE49-F238E27FC236}">
                <a16:creationId xmlns:a16="http://schemas.microsoft.com/office/drawing/2014/main" id="{8FA79DE3-D5C8-416C-96D7-B11C85C27DE5}"/>
              </a:ext>
            </a:extLst>
          </p:cNvPr>
          <p:cNvSpPr/>
          <p:nvPr userDrawn="1"/>
        </p:nvSpPr>
        <p:spPr>
          <a:xfrm>
            <a:off x="780797" y="1641049"/>
            <a:ext cx="7991413" cy="3021386"/>
          </a:xfrm>
          <a:prstGeom prst="roundRect">
            <a:avLst>
              <a:gd name="adj" fmla="val 4815"/>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0" name="TextBox 29">
            <a:extLst>
              <a:ext uri="{FF2B5EF4-FFF2-40B4-BE49-F238E27FC236}">
                <a16:creationId xmlns:a16="http://schemas.microsoft.com/office/drawing/2014/main" id="{258A6315-20C5-4602-806F-A9FAD2BA25B0}"/>
              </a:ext>
            </a:extLst>
          </p:cNvPr>
          <p:cNvSpPr txBox="1"/>
          <p:nvPr userDrawn="1"/>
        </p:nvSpPr>
        <p:spPr>
          <a:xfrm>
            <a:off x="875664" y="1601365"/>
            <a:ext cx="653143" cy="1446550"/>
          </a:xfrm>
          <a:prstGeom prst="rect">
            <a:avLst/>
          </a:prstGeom>
          <a:noFill/>
        </p:spPr>
        <p:txBody>
          <a:bodyPr wrap="square" rtlCol="0">
            <a:spAutoFit/>
          </a:bodyPr>
          <a:lstStyle/>
          <a:p>
            <a:r>
              <a:rPr lang="en-NL" sz="8800" i="1" dirty="0">
                <a:solidFill>
                  <a:srgbClr val="2D2D2D"/>
                </a:solidFill>
                <a:latin typeface="Montserrat SemiBold" pitchFamily="2" charset="0"/>
              </a:rPr>
              <a:t>“</a:t>
            </a:r>
            <a:endParaRPr lang="nl-NL" sz="8800" i="1" dirty="0">
              <a:solidFill>
                <a:srgbClr val="2D2D2D"/>
              </a:solidFill>
              <a:latin typeface="Montserrat SemiBold" pitchFamily="2" charset="0"/>
            </a:endParaRPr>
          </a:p>
        </p:txBody>
      </p:sp>
      <p:sp>
        <p:nvSpPr>
          <p:cNvPr id="31" name="TextBox 30">
            <a:extLst>
              <a:ext uri="{FF2B5EF4-FFF2-40B4-BE49-F238E27FC236}">
                <a16:creationId xmlns:a16="http://schemas.microsoft.com/office/drawing/2014/main" id="{5E9D8150-EF26-4C53-AE98-C126E4C0EED7}"/>
              </a:ext>
            </a:extLst>
          </p:cNvPr>
          <p:cNvSpPr txBox="1"/>
          <p:nvPr userDrawn="1"/>
        </p:nvSpPr>
        <p:spPr>
          <a:xfrm>
            <a:off x="7953269" y="3770401"/>
            <a:ext cx="653143" cy="1446550"/>
          </a:xfrm>
          <a:prstGeom prst="rect">
            <a:avLst/>
          </a:prstGeom>
          <a:noFill/>
        </p:spPr>
        <p:txBody>
          <a:bodyPr wrap="square" rtlCol="0">
            <a:spAutoFit/>
          </a:bodyPr>
          <a:lstStyle/>
          <a:p>
            <a:r>
              <a:rPr lang="en-NL" sz="8800" i="1" dirty="0">
                <a:solidFill>
                  <a:srgbClr val="2D2D2D"/>
                </a:solidFill>
                <a:latin typeface="Montserrat SemiBold" pitchFamily="2" charset="0"/>
              </a:rPr>
              <a:t>”</a:t>
            </a:r>
            <a:endParaRPr lang="nl-NL" sz="8800" i="1" dirty="0">
              <a:solidFill>
                <a:srgbClr val="2D2D2D"/>
              </a:solidFill>
              <a:latin typeface="Montserrat SemiBold" pitchFamily="2" charset="0"/>
            </a:endParaRPr>
          </a:p>
        </p:txBody>
      </p:sp>
      <p:sp>
        <p:nvSpPr>
          <p:cNvPr id="36" name="Text Placeholder 4">
            <a:extLst>
              <a:ext uri="{FF2B5EF4-FFF2-40B4-BE49-F238E27FC236}">
                <a16:creationId xmlns:a16="http://schemas.microsoft.com/office/drawing/2014/main" id="{579CE8E9-A79A-4D25-83BE-9B8D0934AC97}"/>
              </a:ext>
            </a:extLst>
          </p:cNvPr>
          <p:cNvSpPr>
            <a:spLocks noGrp="1"/>
          </p:cNvSpPr>
          <p:nvPr>
            <p:ph type="body" sz="quarter" idx="57"/>
          </p:nvPr>
        </p:nvSpPr>
        <p:spPr bwMode="invGray">
          <a:xfrm>
            <a:off x="1807944" y="1881072"/>
            <a:ext cx="5937118" cy="2541340"/>
          </a:xfrm>
          <a:prstGeom prst="rect">
            <a:avLst/>
          </a:prstGeom>
        </p:spPr>
        <p:txBody>
          <a:bodyPr anchor="ctr">
            <a:normAutofit/>
          </a:bodyPr>
          <a:lstStyle>
            <a:lvl1pPr marL="0" indent="0" algn="ctr">
              <a:buNone/>
              <a:defRPr sz="1800" i="1">
                <a:solidFill>
                  <a:srgbClr val="2D2D2D"/>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618775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4EEB59C1-DBAE-B7DE-42D6-1DCE324A29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077BA4E-0064-451B-B04F-30179C0144FC}"/>
              </a:ext>
            </a:extLst>
          </p:cNvPr>
          <p:cNvSpPr>
            <a:spLocks noGrp="1"/>
          </p:cNvSpPr>
          <p:nvPr>
            <p:ph type="ctrTitle" hasCustomPrompt="1"/>
          </p:nvPr>
        </p:nvSpPr>
        <p:spPr>
          <a:xfrm>
            <a:off x="804016" y="2591220"/>
            <a:ext cx="9144000" cy="1137797"/>
          </a:xfrm>
          <a:prstGeom prst="rect">
            <a:avLst/>
          </a:prstGeom>
        </p:spPr>
        <p:txBody>
          <a:bodyPr anchor="b">
            <a:normAutofit/>
          </a:bodyPr>
          <a:lstStyle>
            <a:lvl1pPr algn="l">
              <a:lnSpc>
                <a:spcPct val="100000"/>
              </a:lnSpc>
              <a:defRPr sz="3800" spc="0">
                <a:solidFill>
                  <a:srgbClr val="000000"/>
                </a:solidFill>
                <a:latin typeface="Montserrat SemiBold" pitchFamily="2" charset="0"/>
              </a:defRPr>
            </a:lvl1pPr>
          </a:lstStyle>
          <a:p>
            <a:r>
              <a:rPr lang="en-NL" dirty="0"/>
              <a:t>Questions</a:t>
            </a:r>
            <a:endParaRPr lang="nl-NL" dirty="0"/>
          </a:p>
        </p:txBody>
      </p:sp>
    </p:spTree>
    <p:extLst>
      <p:ext uri="{BB962C8B-B14F-4D97-AF65-F5344CB8AC3E}">
        <p14:creationId xmlns:p14="http://schemas.microsoft.com/office/powerpoint/2010/main" val="168609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orange">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ADC064ED-B54A-0109-6D08-0E409F8DF7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rgbClr val="000000"/>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rgbClr val="000000"/>
                </a:solidFill>
                <a:latin typeface="Montserrat SemiBold" pitchFamily="2" charset="0"/>
              </a:defRPr>
            </a:lvl1pPr>
          </a:lstStyle>
          <a:p>
            <a:pPr lvl="0"/>
            <a:r>
              <a:rPr lang="en-US" dirty="0"/>
              <a:t>0#</a:t>
            </a:r>
          </a:p>
        </p:txBody>
      </p:sp>
    </p:spTree>
    <p:extLst>
      <p:ext uri="{BB962C8B-B14F-4D97-AF65-F5344CB8AC3E}">
        <p14:creationId xmlns:p14="http://schemas.microsoft.com/office/powerpoint/2010/main" val="9557206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5" name="Picture 4" descr="A picture containing logo&#10;&#10;Description automatically generated">
            <a:extLst>
              <a:ext uri="{FF2B5EF4-FFF2-40B4-BE49-F238E27FC236}">
                <a16:creationId xmlns:a16="http://schemas.microsoft.com/office/drawing/2014/main" id="{5DE32A2A-EB48-472D-6F63-FA7245303B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E00396B-D127-B118-DD47-0A376F2B4743}"/>
              </a:ext>
            </a:extLst>
          </p:cNvPr>
          <p:cNvSpPr>
            <a:spLocks noGrp="1"/>
          </p:cNvSpPr>
          <p:nvPr>
            <p:ph type="ctrTitle" hasCustomPrompt="1"/>
          </p:nvPr>
        </p:nvSpPr>
        <p:spPr>
          <a:xfrm>
            <a:off x="804016" y="2746861"/>
            <a:ext cx="3591339" cy="682140"/>
          </a:xfrm>
          <a:prstGeom prst="rect">
            <a:avLst/>
          </a:prstGeom>
        </p:spPr>
        <p:txBody>
          <a:bodyPr anchor="t">
            <a:normAutofit/>
          </a:bodyPr>
          <a:lstStyle>
            <a:lvl1pPr algn="l">
              <a:lnSpc>
                <a:spcPct val="100000"/>
              </a:lnSpc>
              <a:defRPr sz="3800" spc="0">
                <a:solidFill>
                  <a:schemeClr val="bg1"/>
                </a:solidFill>
                <a:latin typeface="Montserrat SemiBold" pitchFamily="2" charset="0"/>
              </a:defRPr>
            </a:lvl1pPr>
          </a:lstStyle>
          <a:p>
            <a:r>
              <a:rPr lang="en-NL" dirty="0"/>
              <a:t>Thank you!</a:t>
            </a:r>
            <a:endParaRPr lang="nl-NL" dirty="0"/>
          </a:p>
        </p:txBody>
      </p:sp>
      <p:sp>
        <p:nvSpPr>
          <p:cNvPr id="3" name="Subtitle 2">
            <a:extLst>
              <a:ext uri="{FF2B5EF4-FFF2-40B4-BE49-F238E27FC236}">
                <a16:creationId xmlns:a16="http://schemas.microsoft.com/office/drawing/2014/main" id="{72F4EE82-9623-C4DC-13DE-20F5E9831083}"/>
              </a:ext>
            </a:extLst>
          </p:cNvPr>
          <p:cNvSpPr>
            <a:spLocks noGrp="1"/>
          </p:cNvSpPr>
          <p:nvPr>
            <p:ph type="subTitle" idx="1" hasCustomPrompt="1"/>
          </p:nvPr>
        </p:nvSpPr>
        <p:spPr>
          <a:xfrm>
            <a:off x="804016" y="3905667"/>
            <a:ext cx="3388716" cy="192738"/>
          </a:xfrm>
          <a:prstGeom prst="rect">
            <a:avLst/>
          </a:prstGeom>
        </p:spPr>
        <p:txBody>
          <a:bodyPr anchor="ctr">
            <a:noAutofit/>
          </a:bodyPr>
          <a:lstStyle>
            <a:lvl1pPr marL="0" indent="0" algn="l">
              <a:buNone/>
              <a:defRPr sz="1200">
                <a:solidFill>
                  <a:schemeClr val="bg1"/>
                </a:solidFill>
                <a:latin typeface="Montserrat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NL" dirty="0"/>
              <a:t>For more information please contact:</a:t>
            </a:r>
            <a:endParaRPr lang="en-US" dirty="0"/>
          </a:p>
        </p:txBody>
      </p:sp>
    </p:spTree>
    <p:extLst>
      <p:ext uri="{BB962C8B-B14F-4D97-AF65-F5344CB8AC3E}">
        <p14:creationId xmlns:p14="http://schemas.microsoft.com/office/powerpoint/2010/main" val="16946539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ur pointers">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EECA5578-48F8-48F0-B63A-6207C42776B7}"/>
              </a:ext>
            </a:extLst>
          </p:cNvPr>
          <p:cNvSpPr/>
          <p:nvPr userDrawn="1"/>
        </p:nvSpPr>
        <p:spPr bwMode="invGray">
          <a:xfrm>
            <a:off x="443637" y="3760765"/>
            <a:ext cx="1219200" cy="1219200"/>
          </a:xfrm>
          <a:prstGeom prst="ellipse">
            <a:avLst/>
          </a:prstGeom>
          <a:gradFill flip="none" rotWithShape="1">
            <a:gsLst>
              <a:gs pos="25000">
                <a:srgbClr val="002D3C">
                  <a:alpha val="0"/>
                </a:srgbClr>
              </a:gs>
              <a:gs pos="100000">
                <a:srgbClr val="002D3C"/>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3" name="Oval 22">
            <a:extLst>
              <a:ext uri="{FF2B5EF4-FFF2-40B4-BE49-F238E27FC236}">
                <a16:creationId xmlns:a16="http://schemas.microsoft.com/office/drawing/2014/main" id="{5A7ECD16-5800-4004-A2E1-80FD33B55E31}"/>
              </a:ext>
            </a:extLst>
          </p:cNvPr>
          <p:cNvSpPr/>
          <p:nvPr userDrawn="1"/>
        </p:nvSpPr>
        <p:spPr bwMode="invGray">
          <a:xfrm>
            <a:off x="6208205" y="3760765"/>
            <a:ext cx="1219200" cy="1219200"/>
          </a:xfrm>
          <a:prstGeom prst="ellipse">
            <a:avLst/>
          </a:prstGeom>
          <a:gradFill flip="none" rotWithShape="1">
            <a:gsLst>
              <a:gs pos="25000">
                <a:srgbClr val="000000">
                  <a:alpha val="0"/>
                </a:srgbClr>
              </a:gs>
              <a:gs pos="100000">
                <a:srgbClr val="000000"/>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5" name="Oval 24">
            <a:extLst>
              <a:ext uri="{FF2B5EF4-FFF2-40B4-BE49-F238E27FC236}">
                <a16:creationId xmlns:a16="http://schemas.microsoft.com/office/drawing/2014/main" id="{E46CDADF-D8FC-4F51-804A-F053CD8807F3}"/>
              </a:ext>
            </a:extLst>
          </p:cNvPr>
          <p:cNvSpPr/>
          <p:nvPr userDrawn="1"/>
        </p:nvSpPr>
        <p:spPr bwMode="invGray">
          <a:xfrm>
            <a:off x="6208205" y="1292312"/>
            <a:ext cx="1219200" cy="1219200"/>
          </a:xfrm>
          <a:prstGeom prst="ellipse">
            <a:avLst/>
          </a:prstGeom>
          <a:gradFill flip="none" rotWithShape="1">
            <a:gsLst>
              <a:gs pos="25000">
                <a:srgbClr val="ECECED">
                  <a:alpha val="0"/>
                </a:srgbClr>
              </a:gs>
              <a:gs pos="100000">
                <a:srgbClr val="ECECED"/>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6" name="Oval 25">
            <a:extLst>
              <a:ext uri="{FF2B5EF4-FFF2-40B4-BE49-F238E27FC236}">
                <a16:creationId xmlns:a16="http://schemas.microsoft.com/office/drawing/2014/main" id="{9077E065-72E5-4934-9A50-2319553E0BD6}"/>
              </a:ext>
            </a:extLst>
          </p:cNvPr>
          <p:cNvSpPr/>
          <p:nvPr userDrawn="1"/>
        </p:nvSpPr>
        <p:spPr bwMode="invGray">
          <a:xfrm>
            <a:off x="443637" y="1292312"/>
            <a:ext cx="1219200" cy="1219200"/>
          </a:xfrm>
          <a:prstGeom prst="ellipse">
            <a:avLst/>
          </a:prstGeom>
          <a:gradFill flip="none" rotWithShape="1">
            <a:gsLst>
              <a:gs pos="25000">
                <a:srgbClr val="FF6D43">
                  <a:alpha val="0"/>
                </a:srgbClr>
              </a:gs>
              <a:gs pos="100000">
                <a:srgbClr val="FF6D4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1799164" y="1550211"/>
            <a:ext cx="4145280" cy="2072640"/>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7590039" y="1550211"/>
            <a:ext cx="4145280" cy="2072640"/>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63" name="Text Placeholder 5">
            <a:extLst>
              <a:ext uri="{FF2B5EF4-FFF2-40B4-BE49-F238E27FC236}">
                <a16:creationId xmlns:a16="http://schemas.microsoft.com/office/drawing/2014/main" id="{25151AA9-F1AE-42EA-81BD-CE6A771801E4}"/>
              </a:ext>
            </a:extLst>
          </p:cNvPr>
          <p:cNvSpPr>
            <a:spLocks noGrp="1"/>
          </p:cNvSpPr>
          <p:nvPr>
            <p:ph type="body" sz="quarter" idx="32" hasCustomPrompt="1"/>
          </p:nvPr>
        </p:nvSpPr>
        <p:spPr bwMode="invGray">
          <a:xfrm>
            <a:off x="1799164" y="4018667"/>
            <a:ext cx="4145280" cy="2072640"/>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64" name="Text Placeholder 5">
            <a:extLst>
              <a:ext uri="{FF2B5EF4-FFF2-40B4-BE49-F238E27FC236}">
                <a16:creationId xmlns:a16="http://schemas.microsoft.com/office/drawing/2014/main" id="{84591BF7-D684-400E-ADB3-8BA8566583A4}"/>
              </a:ext>
            </a:extLst>
          </p:cNvPr>
          <p:cNvSpPr>
            <a:spLocks noGrp="1"/>
          </p:cNvSpPr>
          <p:nvPr>
            <p:ph type="body" sz="quarter" idx="33" hasCustomPrompt="1"/>
          </p:nvPr>
        </p:nvSpPr>
        <p:spPr bwMode="invGray">
          <a:xfrm>
            <a:off x="7590039" y="4018667"/>
            <a:ext cx="4145280" cy="2072640"/>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28" name="Text Placeholder 5">
            <a:extLst>
              <a:ext uri="{FF2B5EF4-FFF2-40B4-BE49-F238E27FC236}">
                <a16:creationId xmlns:a16="http://schemas.microsoft.com/office/drawing/2014/main" id="{7D219C71-7DFD-48A6-947F-3615F84EA79D}"/>
              </a:ext>
            </a:extLst>
          </p:cNvPr>
          <p:cNvSpPr>
            <a:spLocks noGrp="1"/>
          </p:cNvSpPr>
          <p:nvPr>
            <p:ph type="body" sz="quarter" idx="35" hasCustomPrompt="1"/>
          </p:nvPr>
        </p:nvSpPr>
        <p:spPr bwMode="invGray">
          <a:xfrm>
            <a:off x="939959" y="1614655"/>
            <a:ext cx="226557"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1</a:t>
            </a:r>
          </a:p>
        </p:txBody>
      </p:sp>
      <p:sp>
        <p:nvSpPr>
          <p:cNvPr id="31" name="Text Placeholder 5">
            <a:extLst>
              <a:ext uri="{FF2B5EF4-FFF2-40B4-BE49-F238E27FC236}">
                <a16:creationId xmlns:a16="http://schemas.microsoft.com/office/drawing/2014/main" id="{AFEC8A96-BE1D-46F4-B8D3-623534550827}"/>
              </a:ext>
            </a:extLst>
          </p:cNvPr>
          <p:cNvSpPr>
            <a:spLocks noGrp="1"/>
          </p:cNvSpPr>
          <p:nvPr>
            <p:ph type="body" sz="quarter" idx="36" hasCustomPrompt="1"/>
          </p:nvPr>
        </p:nvSpPr>
        <p:spPr bwMode="invGray">
          <a:xfrm>
            <a:off x="921791" y="4083109"/>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2</a:t>
            </a:r>
          </a:p>
        </p:txBody>
      </p:sp>
      <p:sp>
        <p:nvSpPr>
          <p:cNvPr id="32" name="Text Placeholder 5">
            <a:extLst>
              <a:ext uri="{FF2B5EF4-FFF2-40B4-BE49-F238E27FC236}">
                <a16:creationId xmlns:a16="http://schemas.microsoft.com/office/drawing/2014/main" id="{AD18C644-4CF1-429A-9B90-F7ED19A34A93}"/>
              </a:ext>
            </a:extLst>
          </p:cNvPr>
          <p:cNvSpPr>
            <a:spLocks noGrp="1"/>
          </p:cNvSpPr>
          <p:nvPr>
            <p:ph type="body" sz="quarter" idx="37" hasCustomPrompt="1"/>
          </p:nvPr>
        </p:nvSpPr>
        <p:spPr bwMode="invGray">
          <a:xfrm>
            <a:off x="6686359" y="1614655"/>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3</a:t>
            </a:r>
          </a:p>
        </p:txBody>
      </p:sp>
      <p:sp>
        <p:nvSpPr>
          <p:cNvPr id="33" name="Text Placeholder 5">
            <a:extLst>
              <a:ext uri="{FF2B5EF4-FFF2-40B4-BE49-F238E27FC236}">
                <a16:creationId xmlns:a16="http://schemas.microsoft.com/office/drawing/2014/main" id="{77BF248C-7C12-48A0-9663-31D29549B2F1}"/>
              </a:ext>
            </a:extLst>
          </p:cNvPr>
          <p:cNvSpPr>
            <a:spLocks noGrp="1"/>
          </p:cNvSpPr>
          <p:nvPr>
            <p:ph type="body" sz="quarter" idx="38" hasCustomPrompt="1"/>
          </p:nvPr>
        </p:nvSpPr>
        <p:spPr bwMode="invGray">
          <a:xfrm>
            <a:off x="6683154" y="4083109"/>
            <a:ext cx="269305"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4</a:t>
            </a:r>
          </a:p>
        </p:txBody>
      </p:sp>
      <p:sp>
        <p:nvSpPr>
          <p:cNvPr id="3" name="Title 1">
            <a:extLst>
              <a:ext uri="{FF2B5EF4-FFF2-40B4-BE49-F238E27FC236}">
                <a16:creationId xmlns:a16="http://schemas.microsoft.com/office/drawing/2014/main" id="{0AB560E2-3CA3-4287-2484-E258BF5F6B77}"/>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967EF17B-F4E5-2E85-4238-E11005EE5F2D}"/>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49462711"/>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hree pointers">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EEF578A6-0CF5-4E17-910B-7C67E58AB278}"/>
              </a:ext>
            </a:extLst>
          </p:cNvPr>
          <p:cNvSpPr/>
          <p:nvPr userDrawn="1"/>
        </p:nvSpPr>
        <p:spPr bwMode="invGray">
          <a:xfrm>
            <a:off x="443637" y="1493944"/>
            <a:ext cx="1219200" cy="1219200"/>
          </a:xfrm>
          <a:prstGeom prst="ellipse">
            <a:avLst/>
          </a:prstGeom>
          <a:gradFill flip="none" rotWithShape="1">
            <a:gsLst>
              <a:gs pos="25000">
                <a:srgbClr val="FF6D43">
                  <a:alpha val="0"/>
                </a:srgbClr>
              </a:gs>
              <a:gs pos="100000">
                <a:srgbClr val="FF6D4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3" name="Oval 22">
            <a:extLst>
              <a:ext uri="{FF2B5EF4-FFF2-40B4-BE49-F238E27FC236}">
                <a16:creationId xmlns:a16="http://schemas.microsoft.com/office/drawing/2014/main" id="{B4A69D49-88CA-4168-827B-076392BB2441}"/>
              </a:ext>
            </a:extLst>
          </p:cNvPr>
          <p:cNvSpPr/>
          <p:nvPr userDrawn="1"/>
        </p:nvSpPr>
        <p:spPr bwMode="invGray">
          <a:xfrm>
            <a:off x="443637" y="3151372"/>
            <a:ext cx="1219200" cy="1219200"/>
          </a:xfrm>
          <a:prstGeom prst="ellipse">
            <a:avLst/>
          </a:prstGeom>
          <a:gradFill flip="none" rotWithShape="1">
            <a:gsLst>
              <a:gs pos="25000">
                <a:srgbClr val="002D3C">
                  <a:alpha val="0"/>
                </a:srgbClr>
              </a:gs>
              <a:gs pos="100000">
                <a:srgbClr val="002D3C"/>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5" name="Oval 24">
            <a:extLst>
              <a:ext uri="{FF2B5EF4-FFF2-40B4-BE49-F238E27FC236}">
                <a16:creationId xmlns:a16="http://schemas.microsoft.com/office/drawing/2014/main" id="{6008EED8-CF13-4BA3-9ABC-B01B8D81F6D5}"/>
              </a:ext>
            </a:extLst>
          </p:cNvPr>
          <p:cNvSpPr/>
          <p:nvPr userDrawn="1"/>
        </p:nvSpPr>
        <p:spPr bwMode="invGray">
          <a:xfrm>
            <a:off x="443637" y="4808800"/>
            <a:ext cx="1219200" cy="1219200"/>
          </a:xfrm>
          <a:prstGeom prst="ellipse">
            <a:avLst/>
          </a:prstGeom>
          <a:gradFill flip="none" rotWithShape="1">
            <a:gsLst>
              <a:gs pos="25000">
                <a:srgbClr val="ECECED">
                  <a:alpha val="0"/>
                </a:srgbClr>
              </a:gs>
              <a:gs pos="100000">
                <a:srgbClr val="ECECED"/>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1869500" y="1432984"/>
            <a:ext cx="4226500"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1869500" y="3090412"/>
            <a:ext cx="4226500"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3" name="Text Placeholder 5">
            <a:extLst>
              <a:ext uri="{FF2B5EF4-FFF2-40B4-BE49-F238E27FC236}">
                <a16:creationId xmlns:a16="http://schemas.microsoft.com/office/drawing/2014/main" id="{51A44452-CBAC-4F3B-A256-C86AB53549C3}"/>
              </a:ext>
            </a:extLst>
          </p:cNvPr>
          <p:cNvSpPr>
            <a:spLocks noGrp="1"/>
          </p:cNvSpPr>
          <p:nvPr>
            <p:ph type="body" sz="quarter" idx="28" hasCustomPrompt="1"/>
          </p:nvPr>
        </p:nvSpPr>
        <p:spPr bwMode="invGray">
          <a:xfrm>
            <a:off x="1869500" y="4747840"/>
            <a:ext cx="4226500"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26" name="Text Placeholder 5">
            <a:extLst>
              <a:ext uri="{FF2B5EF4-FFF2-40B4-BE49-F238E27FC236}">
                <a16:creationId xmlns:a16="http://schemas.microsoft.com/office/drawing/2014/main" id="{F80B1E3F-4EBE-460F-9AB0-4C8CFFE5BEDE}"/>
              </a:ext>
            </a:extLst>
          </p:cNvPr>
          <p:cNvSpPr>
            <a:spLocks noGrp="1"/>
          </p:cNvSpPr>
          <p:nvPr>
            <p:ph type="body" sz="quarter" idx="35" hasCustomPrompt="1"/>
          </p:nvPr>
        </p:nvSpPr>
        <p:spPr bwMode="invGray">
          <a:xfrm>
            <a:off x="939959" y="1816287"/>
            <a:ext cx="226557"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1</a:t>
            </a:r>
          </a:p>
        </p:txBody>
      </p:sp>
      <p:sp>
        <p:nvSpPr>
          <p:cNvPr id="28" name="Text Placeholder 5">
            <a:extLst>
              <a:ext uri="{FF2B5EF4-FFF2-40B4-BE49-F238E27FC236}">
                <a16:creationId xmlns:a16="http://schemas.microsoft.com/office/drawing/2014/main" id="{4701CB5E-364C-4C21-BFA4-7310E2F21E11}"/>
              </a:ext>
            </a:extLst>
          </p:cNvPr>
          <p:cNvSpPr>
            <a:spLocks noGrp="1"/>
          </p:cNvSpPr>
          <p:nvPr>
            <p:ph type="body" sz="quarter" idx="36" hasCustomPrompt="1"/>
          </p:nvPr>
        </p:nvSpPr>
        <p:spPr bwMode="invGray">
          <a:xfrm>
            <a:off x="921791" y="3473715"/>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2</a:t>
            </a:r>
          </a:p>
        </p:txBody>
      </p:sp>
      <p:sp>
        <p:nvSpPr>
          <p:cNvPr id="31" name="Text Placeholder 5">
            <a:extLst>
              <a:ext uri="{FF2B5EF4-FFF2-40B4-BE49-F238E27FC236}">
                <a16:creationId xmlns:a16="http://schemas.microsoft.com/office/drawing/2014/main" id="{5661BFBD-5CAA-4C36-A3D0-3A86A9BCFCD5}"/>
              </a:ext>
            </a:extLst>
          </p:cNvPr>
          <p:cNvSpPr>
            <a:spLocks noGrp="1"/>
          </p:cNvSpPr>
          <p:nvPr>
            <p:ph type="body" sz="quarter" idx="37" hasCustomPrompt="1"/>
          </p:nvPr>
        </p:nvSpPr>
        <p:spPr bwMode="invGray">
          <a:xfrm>
            <a:off x="921791" y="5131143"/>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3</a:t>
            </a:r>
          </a:p>
        </p:txBody>
      </p:sp>
      <p:sp>
        <p:nvSpPr>
          <p:cNvPr id="3" name="Title 1">
            <a:extLst>
              <a:ext uri="{FF2B5EF4-FFF2-40B4-BE49-F238E27FC236}">
                <a16:creationId xmlns:a16="http://schemas.microsoft.com/office/drawing/2014/main" id="{22F11744-4B11-3083-9E88-0F1E6516B75E}"/>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0F96CAD7-6F19-7B5D-FAFA-C6A78DE2CF33}"/>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2" name="Oval 22">
            <a:extLst>
              <a:ext uri="{FF2B5EF4-FFF2-40B4-BE49-F238E27FC236}">
                <a16:creationId xmlns:a16="http://schemas.microsoft.com/office/drawing/2014/main" id="{E3053D28-8CA7-2131-D5BB-815ECF03D6F4}"/>
              </a:ext>
            </a:extLst>
          </p:cNvPr>
          <p:cNvSpPr/>
          <p:nvPr userDrawn="1"/>
        </p:nvSpPr>
        <p:spPr bwMode="invGray">
          <a:xfrm>
            <a:off x="6221249" y="1418922"/>
            <a:ext cx="1219200" cy="1219200"/>
          </a:xfrm>
          <a:prstGeom prst="ellipse">
            <a:avLst/>
          </a:prstGeom>
          <a:gradFill flip="none" rotWithShape="1">
            <a:gsLst>
              <a:gs pos="25000">
                <a:srgbClr val="000000">
                  <a:alpha val="0"/>
                </a:srgbClr>
              </a:gs>
              <a:gs pos="100000">
                <a:srgbClr val="000000"/>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5" name="Text Placeholder 5">
            <a:extLst>
              <a:ext uri="{FF2B5EF4-FFF2-40B4-BE49-F238E27FC236}">
                <a16:creationId xmlns:a16="http://schemas.microsoft.com/office/drawing/2014/main" id="{12821430-BEF0-B71D-7253-EC3216CB04E9}"/>
              </a:ext>
            </a:extLst>
          </p:cNvPr>
          <p:cNvSpPr>
            <a:spLocks noGrp="1"/>
          </p:cNvSpPr>
          <p:nvPr>
            <p:ph type="body" sz="quarter" idx="33" hasCustomPrompt="1"/>
          </p:nvPr>
        </p:nvSpPr>
        <p:spPr bwMode="invGray">
          <a:xfrm>
            <a:off x="7582294" y="1418922"/>
            <a:ext cx="4145280" cy="1355182"/>
          </a:xfrm>
        </p:spPr>
        <p:txBody>
          <a:bodyPr lIns="0" tIns="0" rIns="0" bIns="0" anchor="ctr"/>
          <a:lstStyle>
            <a:lvl1pPr marL="243834" indent="-243834" algn="l">
              <a:buFont typeface="Arial" panose="020B0604020202020204" pitchFamily="34" charset="0"/>
              <a:buChar char="•"/>
              <a:defRPr lang="en-US" sz="1600" kern="1200" dirty="0">
                <a:solidFill>
                  <a:srgbClr val="000000"/>
                </a:solidFill>
                <a:latin typeface="+mn-lt"/>
                <a:ea typeface="+mn-ea"/>
                <a:cs typeface="+mn-cs"/>
              </a:defRPr>
            </a:lvl1pPr>
          </a:lstStyle>
          <a:p>
            <a:pPr lvl="0"/>
            <a:r>
              <a:rPr lang="en-US" dirty="0"/>
              <a:t>Text</a:t>
            </a:r>
          </a:p>
        </p:txBody>
      </p:sp>
      <p:sp>
        <p:nvSpPr>
          <p:cNvPr id="6" name="Text Placeholder 5">
            <a:extLst>
              <a:ext uri="{FF2B5EF4-FFF2-40B4-BE49-F238E27FC236}">
                <a16:creationId xmlns:a16="http://schemas.microsoft.com/office/drawing/2014/main" id="{A609E1C9-AF18-DB07-81E9-A6D865E34025}"/>
              </a:ext>
            </a:extLst>
          </p:cNvPr>
          <p:cNvSpPr>
            <a:spLocks noGrp="1"/>
          </p:cNvSpPr>
          <p:nvPr>
            <p:ph type="body" sz="quarter" idx="38" hasCustomPrompt="1"/>
          </p:nvPr>
        </p:nvSpPr>
        <p:spPr bwMode="invGray">
          <a:xfrm>
            <a:off x="6696198" y="1741266"/>
            <a:ext cx="269305"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4</a:t>
            </a:r>
          </a:p>
        </p:txBody>
      </p:sp>
    </p:spTree>
    <p:extLst>
      <p:ext uri="{BB962C8B-B14F-4D97-AF65-F5344CB8AC3E}">
        <p14:creationId xmlns:p14="http://schemas.microsoft.com/office/powerpoint/2010/main" val="1602725886"/>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pointers">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EEF578A6-0CF5-4E17-910B-7C67E58AB278}"/>
              </a:ext>
            </a:extLst>
          </p:cNvPr>
          <p:cNvSpPr/>
          <p:nvPr userDrawn="1"/>
        </p:nvSpPr>
        <p:spPr bwMode="invGray">
          <a:xfrm>
            <a:off x="443637" y="1493944"/>
            <a:ext cx="1219200" cy="1219200"/>
          </a:xfrm>
          <a:prstGeom prst="ellipse">
            <a:avLst/>
          </a:prstGeom>
          <a:gradFill flip="none" rotWithShape="1">
            <a:gsLst>
              <a:gs pos="25000">
                <a:srgbClr val="FF6D43">
                  <a:alpha val="0"/>
                </a:srgbClr>
              </a:gs>
              <a:gs pos="100000">
                <a:srgbClr val="FF6D4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3" name="Oval 22">
            <a:extLst>
              <a:ext uri="{FF2B5EF4-FFF2-40B4-BE49-F238E27FC236}">
                <a16:creationId xmlns:a16="http://schemas.microsoft.com/office/drawing/2014/main" id="{B4A69D49-88CA-4168-827B-076392BB2441}"/>
              </a:ext>
            </a:extLst>
          </p:cNvPr>
          <p:cNvSpPr/>
          <p:nvPr userDrawn="1"/>
        </p:nvSpPr>
        <p:spPr bwMode="invGray">
          <a:xfrm>
            <a:off x="443637" y="3151372"/>
            <a:ext cx="1219200" cy="1219200"/>
          </a:xfrm>
          <a:prstGeom prst="ellipse">
            <a:avLst/>
          </a:prstGeom>
          <a:gradFill flip="none" rotWithShape="1">
            <a:gsLst>
              <a:gs pos="25000">
                <a:srgbClr val="002D3C">
                  <a:alpha val="0"/>
                </a:srgbClr>
              </a:gs>
              <a:gs pos="100000">
                <a:srgbClr val="002D3C"/>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5" name="Oval 24">
            <a:extLst>
              <a:ext uri="{FF2B5EF4-FFF2-40B4-BE49-F238E27FC236}">
                <a16:creationId xmlns:a16="http://schemas.microsoft.com/office/drawing/2014/main" id="{6008EED8-CF13-4BA3-9ABC-B01B8D81F6D5}"/>
              </a:ext>
            </a:extLst>
          </p:cNvPr>
          <p:cNvSpPr/>
          <p:nvPr userDrawn="1"/>
        </p:nvSpPr>
        <p:spPr bwMode="invGray">
          <a:xfrm>
            <a:off x="443637" y="4808800"/>
            <a:ext cx="1219200" cy="1219200"/>
          </a:xfrm>
          <a:prstGeom prst="ellipse">
            <a:avLst/>
          </a:prstGeom>
          <a:gradFill flip="none" rotWithShape="1">
            <a:gsLst>
              <a:gs pos="25000">
                <a:srgbClr val="ECECED">
                  <a:alpha val="0"/>
                </a:srgbClr>
              </a:gs>
              <a:gs pos="100000">
                <a:srgbClr val="ECECED"/>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1869500" y="1432984"/>
            <a:ext cx="9875520"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1869500" y="3090412"/>
            <a:ext cx="9875520"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3" name="Text Placeholder 5">
            <a:extLst>
              <a:ext uri="{FF2B5EF4-FFF2-40B4-BE49-F238E27FC236}">
                <a16:creationId xmlns:a16="http://schemas.microsoft.com/office/drawing/2014/main" id="{51A44452-CBAC-4F3B-A256-C86AB53549C3}"/>
              </a:ext>
            </a:extLst>
          </p:cNvPr>
          <p:cNvSpPr>
            <a:spLocks noGrp="1"/>
          </p:cNvSpPr>
          <p:nvPr>
            <p:ph type="body" sz="quarter" idx="28" hasCustomPrompt="1"/>
          </p:nvPr>
        </p:nvSpPr>
        <p:spPr bwMode="invGray">
          <a:xfrm>
            <a:off x="1869500" y="4747840"/>
            <a:ext cx="9875520"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26" name="Text Placeholder 5">
            <a:extLst>
              <a:ext uri="{FF2B5EF4-FFF2-40B4-BE49-F238E27FC236}">
                <a16:creationId xmlns:a16="http://schemas.microsoft.com/office/drawing/2014/main" id="{F80B1E3F-4EBE-460F-9AB0-4C8CFFE5BEDE}"/>
              </a:ext>
            </a:extLst>
          </p:cNvPr>
          <p:cNvSpPr>
            <a:spLocks noGrp="1"/>
          </p:cNvSpPr>
          <p:nvPr>
            <p:ph type="body" sz="quarter" idx="35" hasCustomPrompt="1"/>
          </p:nvPr>
        </p:nvSpPr>
        <p:spPr bwMode="invGray">
          <a:xfrm>
            <a:off x="939959" y="1816287"/>
            <a:ext cx="226557"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1</a:t>
            </a:r>
          </a:p>
        </p:txBody>
      </p:sp>
      <p:sp>
        <p:nvSpPr>
          <p:cNvPr id="28" name="Text Placeholder 5">
            <a:extLst>
              <a:ext uri="{FF2B5EF4-FFF2-40B4-BE49-F238E27FC236}">
                <a16:creationId xmlns:a16="http://schemas.microsoft.com/office/drawing/2014/main" id="{4701CB5E-364C-4C21-BFA4-7310E2F21E11}"/>
              </a:ext>
            </a:extLst>
          </p:cNvPr>
          <p:cNvSpPr>
            <a:spLocks noGrp="1"/>
          </p:cNvSpPr>
          <p:nvPr>
            <p:ph type="body" sz="quarter" idx="36" hasCustomPrompt="1"/>
          </p:nvPr>
        </p:nvSpPr>
        <p:spPr bwMode="invGray">
          <a:xfrm>
            <a:off x="921791" y="3473715"/>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2</a:t>
            </a:r>
          </a:p>
        </p:txBody>
      </p:sp>
      <p:sp>
        <p:nvSpPr>
          <p:cNvPr id="31" name="Text Placeholder 5">
            <a:extLst>
              <a:ext uri="{FF2B5EF4-FFF2-40B4-BE49-F238E27FC236}">
                <a16:creationId xmlns:a16="http://schemas.microsoft.com/office/drawing/2014/main" id="{5661BFBD-5CAA-4C36-A3D0-3A86A9BCFCD5}"/>
              </a:ext>
            </a:extLst>
          </p:cNvPr>
          <p:cNvSpPr>
            <a:spLocks noGrp="1"/>
          </p:cNvSpPr>
          <p:nvPr>
            <p:ph type="body" sz="quarter" idx="37" hasCustomPrompt="1"/>
          </p:nvPr>
        </p:nvSpPr>
        <p:spPr bwMode="invGray">
          <a:xfrm>
            <a:off x="921791" y="5131143"/>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3</a:t>
            </a:r>
          </a:p>
        </p:txBody>
      </p:sp>
      <p:sp>
        <p:nvSpPr>
          <p:cNvPr id="3" name="Title 1">
            <a:extLst>
              <a:ext uri="{FF2B5EF4-FFF2-40B4-BE49-F238E27FC236}">
                <a16:creationId xmlns:a16="http://schemas.microsoft.com/office/drawing/2014/main" id="{22F11744-4B11-3083-9E88-0F1E6516B75E}"/>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0F96CAD7-6F19-7B5D-FAFA-C6A78DE2CF33}"/>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047072371"/>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wo titles">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863FB3A0-AAAC-4191-B457-22FBE9D6EC4E}"/>
              </a:ext>
            </a:extLst>
          </p:cNvPr>
          <p:cNvSpPr txBox="1"/>
          <p:nvPr userDrawn="1"/>
        </p:nvSpPr>
        <p:spPr bwMode="invGray">
          <a:xfrm>
            <a:off x="431801" y="1440624"/>
            <a:ext cx="3726542" cy="731520"/>
          </a:xfrm>
          <a:prstGeom prst="rect">
            <a:avLst/>
          </a:prstGeom>
          <a:gradFill flip="none" rotWithShape="1">
            <a:gsLst>
              <a:gs pos="0">
                <a:schemeClr val="accent1">
                  <a:alpha val="0"/>
                </a:schemeClr>
              </a:gs>
              <a:gs pos="100000">
                <a:schemeClr val="accent1"/>
              </a:gs>
            </a:gsLst>
            <a:lin ang="16200000" scaled="1"/>
            <a:tileRect/>
          </a:gradFill>
        </p:spPr>
        <p:txBody>
          <a:bodyPr wrap="none" lIns="0" tIns="121920" rIns="0" bIns="0" rtlCol="0" anchor="t" anchorCtr="0">
            <a:noAutofit/>
          </a:bodyPr>
          <a:lstStyle/>
          <a:p>
            <a:pPr algn="ctr"/>
            <a:endParaRPr lang="en-US" sz="2133" dirty="0">
              <a:latin typeface="+mj-lt"/>
            </a:endParaRPr>
          </a:p>
        </p:txBody>
      </p:sp>
      <p:sp>
        <p:nvSpPr>
          <p:cNvPr id="28" name="TextBox 27">
            <a:extLst>
              <a:ext uri="{FF2B5EF4-FFF2-40B4-BE49-F238E27FC236}">
                <a16:creationId xmlns:a16="http://schemas.microsoft.com/office/drawing/2014/main" id="{88644FCC-2D7D-4A92-A351-05D1EECE4B58}"/>
              </a:ext>
            </a:extLst>
          </p:cNvPr>
          <p:cNvSpPr txBox="1"/>
          <p:nvPr userDrawn="1"/>
        </p:nvSpPr>
        <p:spPr bwMode="invGray">
          <a:xfrm>
            <a:off x="4396509" y="1440624"/>
            <a:ext cx="3723049" cy="731520"/>
          </a:xfrm>
          <a:prstGeom prst="rect">
            <a:avLst/>
          </a:prstGeom>
          <a:gradFill flip="none" rotWithShape="1">
            <a:gsLst>
              <a:gs pos="0">
                <a:srgbClr val="002D3C">
                  <a:alpha val="0"/>
                </a:srgbClr>
              </a:gs>
              <a:gs pos="100000">
                <a:srgbClr val="002D3C"/>
              </a:gs>
            </a:gsLst>
            <a:lin ang="16200000" scaled="1"/>
            <a:tileRect/>
          </a:gradFill>
        </p:spPr>
        <p:txBody>
          <a:bodyPr wrap="none" lIns="0" tIns="121920" rIns="0" bIns="0" rtlCol="0" anchor="t" anchorCtr="0">
            <a:noAutofit/>
          </a:bodyPr>
          <a:lstStyle/>
          <a:p>
            <a:pPr algn="ctr"/>
            <a:endParaRPr lang="en-US" sz="2133" dirty="0">
              <a:latin typeface="+mj-lt"/>
            </a:endParaRPr>
          </a:p>
        </p:txBody>
      </p:sp>
      <p:sp>
        <p:nvSpPr>
          <p:cNvPr id="26" name="Text Placeholder 5">
            <a:extLst>
              <a:ext uri="{FF2B5EF4-FFF2-40B4-BE49-F238E27FC236}">
                <a16:creationId xmlns:a16="http://schemas.microsoft.com/office/drawing/2014/main" id="{DED1562F-7727-42AD-B83F-B500F206D106}"/>
              </a:ext>
            </a:extLst>
          </p:cNvPr>
          <p:cNvSpPr>
            <a:spLocks noGrp="1"/>
          </p:cNvSpPr>
          <p:nvPr>
            <p:ph type="body" sz="quarter" idx="27" hasCustomPrompt="1"/>
          </p:nvPr>
        </p:nvSpPr>
        <p:spPr bwMode="invGray">
          <a:xfrm>
            <a:off x="4396509" y="1440624"/>
            <a:ext cx="3637148" cy="731520"/>
          </a:xfrm>
        </p:spPr>
        <p:txBody>
          <a:bodyPr lIns="91440" tIns="45720" rIns="91440" bIns="45720" anchor="ctr"/>
          <a:lstStyle>
            <a:lvl1pPr marL="0" indent="0" algn="ctr">
              <a:buNone/>
              <a:defRPr sz="1867">
                <a:solidFill>
                  <a:schemeClr val="tx1"/>
                </a:solidFill>
                <a:latin typeface="+mj-lt"/>
              </a:defRPr>
            </a:lvl1pPr>
          </a:lstStyle>
          <a:p>
            <a:pPr lvl="0"/>
            <a:r>
              <a:rPr lang="en-US" dirty="0"/>
              <a:t>Title</a:t>
            </a:r>
          </a:p>
        </p:txBody>
      </p:sp>
      <p:sp>
        <p:nvSpPr>
          <p:cNvPr id="25" name="Text Placeholder 5">
            <a:extLst>
              <a:ext uri="{FF2B5EF4-FFF2-40B4-BE49-F238E27FC236}">
                <a16:creationId xmlns:a16="http://schemas.microsoft.com/office/drawing/2014/main" id="{1AD75614-E53F-4AA5-8BD7-EF0EB52F42D3}"/>
              </a:ext>
            </a:extLst>
          </p:cNvPr>
          <p:cNvSpPr>
            <a:spLocks noGrp="1"/>
          </p:cNvSpPr>
          <p:nvPr>
            <p:ph type="body" sz="quarter" idx="23" hasCustomPrompt="1"/>
          </p:nvPr>
        </p:nvSpPr>
        <p:spPr bwMode="invGray">
          <a:xfrm>
            <a:off x="431801" y="1440624"/>
            <a:ext cx="3726542" cy="731520"/>
          </a:xfrm>
        </p:spPr>
        <p:txBody>
          <a:bodyPr lIns="91440" tIns="45720" rIns="91440" bIns="45720" anchor="ctr"/>
          <a:lstStyle>
            <a:lvl1pPr marL="0" indent="0" algn="ctr">
              <a:buNone/>
              <a:defRPr sz="1867">
                <a:solidFill>
                  <a:schemeClr val="tx1"/>
                </a:solidFill>
                <a:latin typeface="+mj-lt"/>
              </a:defRPr>
            </a:lvl1pPr>
          </a:lstStyle>
          <a:p>
            <a:pPr lvl="0"/>
            <a:r>
              <a:rPr lang="en-US" dirty="0"/>
              <a:t>Title</a:t>
            </a: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567267" y="2286002"/>
            <a:ext cx="3471333" cy="1774370"/>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4503060" y="2286001"/>
            <a:ext cx="3530597" cy="1774371"/>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3" name="Title 1">
            <a:extLst>
              <a:ext uri="{FF2B5EF4-FFF2-40B4-BE49-F238E27FC236}">
                <a16:creationId xmlns:a16="http://schemas.microsoft.com/office/drawing/2014/main" id="{3044DB7B-9781-03FE-0A8C-04BB8EBD25C0}"/>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6F840D0E-FE26-8109-E459-FA4CEE46217E}"/>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5" name="Rectangle 4">
            <a:extLst>
              <a:ext uri="{FF2B5EF4-FFF2-40B4-BE49-F238E27FC236}">
                <a16:creationId xmlns:a16="http://schemas.microsoft.com/office/drawing/2014/main" id="{0ACA062E-63F5-9F5C-EEEF-23BB6A51D7BB}"/>
              </a:ext>
            </a:extLst>
          </p:cNvPr>
          <p:cNvSpPr/>
          <p:nvPr userDrawn="1"/>
        </p:nvSpPr>
        <p:spPr>
          <a:xfrm>
            <a:off x="431801" y="1440624"/>
            <a:ext cx="3726542" cy="4649281"/>
          </a:xfrm>
          <a:prstGeom prst="rect">
            <a:avLst/>
          </a:prstGeom>
          <a:noFill/>
          <a:ln>
            <a:solidFill>
              <a:srgbClr val="FF6D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5DEB8FCD-8C64-E77E-ACE0-3A4C52A5B1DF}"/>
              </a:ext>
            </a:extLst>
          </p:cNvPr>
          <p:cNvSpPr/>
          <p:nvPr userDrawn="1"/>
        </p:nvSpPr>
        <p:spPr>
          <a:xfrm>
            <a:off x="4393016" y="1449092"/>
            <a:ext cx="3726542" cy="4649281"/>
          </a:xfrm>
          <a:prstGeom prst="rect">
            <a:avLst/>
          </a:prstGeom>
          <a:noFill/>
          <a:ln>
            <a:solidFill>
              <a:srgbClr val="002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extBox 30">
            <a:extLst>
              <a:ext uri="{FF2B5EF4-FFF2-40B4-BE49-F238E27FC236}">
                <a16:creationId xmlns:a16="http://schemas.microsoft.com/office/drawing/2014/main" id="{305FA311-6776-ED4B-762B-E12F3926A0D9}"/>
              </a:ext>
            </a:extLst>
          </p:cNvPr>
          <p:cNvSpPr txBox="1"/>
          <p:nvPr userDrawn="1"/>
        </p:nvSpPr>
        <p:spPr bwMode="invGray">
          <a:xfrm>
            <a:off x="8354231" y="1449092"/>
            <a:ext cx="3726542" cy="731520"/>
          </a:xfrm>
          <a:prstGeom prst="rect">
            <a:avLst/>
          </a:prstGeom>
          <a:gradFill flip="none" rotWithShape="1">
            <a:gsLst>
              <a:gs pos="0">
                <a:schemeClr val="accent1">
                  <a:alpha val="0"/>
                </a:schemeClr>
              </a:gs>
              <a:gs pos="100000">
                <a:schemeClr val="accent1"/>
              </a:gs>
            </a:gsLst>
            <a:lin ang="16200000" scaled="1"/>
            <a:tileRect/>
          </a:gradFill>
        </p:spPr>
        <p:txBody>
          <a:bodyPr wrap="none" lIns="0" tIns="121920" rIns="0" bIns="0" rtlCol="0" anchor="t" anchorCtr="0">
            <a:noAutofit/>
          </a:bodyPr>
          <a:lstStyle/>
          <a:p>
            <a:pPr algn="ctr"/>
            <a:endParaRPr lang="en-US" sz="2133" dirty="0">
              <a:latin typeface="+mj-lt"/>
            </a:endParaRPr>
          </a:p>
        </p:txBody>
      </p:sp>
      <p:sp>
        <p:nvSpPr>
          <p:cNvPr id="11" name="Text Placeholder 5">
            <a:extLst>
              <a:ext uri="{FF2B5EF4-FFF2-40B4-BE49-F238E27FC236}">
                <a16:creationId xmlns:a16="http://schemas.microsoft.com/office/drawing/2014/main" id="{F0FF6C25-FB27-655B-15E2-822F9C6A6635}"/>
              </a:ext>
            </a:extLst>
          </p:cNvPr>
          <p:cNvSpPr>
            <a:spLocks noGrp="1"/>
          </p:cNvSpPr>
          <p:nvPr>
            <p:ph type="body" sz="quarter" idx="28" hasCustomPrompt="1"/>
          </p:nvPr>
        </p:nvSpPr>
        <p:spPr bwMode="invGray">
          <a:xfrm>
            <a:off x="8354231" y="1449092"/>
            <a:ext cx="3726542" cy="731520"/>
          </a:xfrm>
        </p:spPr>
        <p:txBody>
          <a:bodyPr lIns="91440" tIns="45720" rIns="91440" bIns="45720" anchor="ctr"/>
          <a:lstStyle>
            <a:lvl1pPr marL="0" indent="0" algn="ctr">
              <a:buNone/>
              <a:defRPr sz="1867">
                <a:solidFill>
                  <a:schemeClr val="tx1"/>
                </a:solidFill>
                <a:latin typeface="+mj-lt"/>
              </a:defRPr>
            </a:lvl1pPr>
          </a:lstStyle>
          <a:p>
            <a:pPr lvl="0"/>
            <a:r>
              <a:rPr lang="en-US" dirty="0"/>
              <a:t>Title</a:t>
            </a:r>
          </a:p>
        </p:txBody>
      </p:sp>
      <p:sp>
        <p:nvSpPr>
          <p:cNvPr id="12" name="Text Placeholder 5">
            <a:extLst>
              <a:ext uri="{FF2B5EF4-FFF2-40B4-BE49-F238E27FC236}">
                <a16:creationId xmlns:a16="http://schemas.microsoft.com/office/drawing/2014/main" id="{F6340E6B-A6D1-3106-7DDC-E045F5CE60B9}"/>
              </a:ext>
            </a:extLst>
          </p:cNvPr>
          <p:cNvSpPr>
            <a:spLocks noGrp="1"/>
          </p:cNvSpPr>
          <p:nvPr>
            <p:ph type="body" sz="quarter" idx="29" hasCustomPrompt="1"/>
          </p:nvPr>
        </p:nvSpPr>
        <p:spPr bwMode="invGray">
          <a:xfrm>
            <a:off x="8489697" y="2294469"/>
            <a:ext cx="3471333" cy="1765903"/>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13" name="Rectangle 12">
            <a:extLst>
              <a:ext uri="{FF2B5EF4-FFF2-40B4-BE49-F238E27FC236}">
                <a16:creationId xmlns:a16="http://schemas.microsoft.com/office/drawing/2014/main" id="{FFAB6102-E73F-F12D-697A-D7A545EBE053}"/>
              </a:ext>
            </a:extLst>
          </p:cNvPr>
          <p:cNvSpPr/>
          <p:nvPr userDrawn="1"/>
        </p:nvSpPr>
        <p:spPr>
          <a:xfrm>
            <a:off x="8354231" y="1449092"/>
            <a:ext cx="3726542" cy="4649281"/>
          </a:xfrm>
          <a:prstGeom prst="rect">
            <a:avLst/>
          </a:prstGeom>
          <a:noFill/>
          <a:ln>
            <a:solidFill>
              <a:srgbClr val="FF6D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Text Placeholder 5">
            <a:extLst>
              <a:ext uri="{FF2B5EF4-FFF2-40B4-BE49-F238E27FC236}">
                <a16:creationId xmlns:a16="http://schemas.microsoft.com/office/drawing/2014/main" id="{4297E8FB-20EC-1100-DC21-DEB464E68420}"/>
              </a:ext>
            </a:extLst>
          </p:cNvPr>
          <p:cNvSpPr>
            <a:spLocks noGrp="1"/>
          </p:cNvSpPr>
          <p:nvPr>
            <p:ph type="body" sz="quarter" idx="30" hasCustomPrompt="1"/>
          </p:nvPr>
        </p:nvSpPr>
        <p:spPr bwMode="invGray">
          <a:xfrm>
            <a:off x="567267" y="4230928"/>
            <a:ext cx="3471333" cy="1774370"/>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16" name="Text Placeholder 5">
            <a:extLst>
              <a:ext uri="{FF2B5EF4-FFF2-40B4-BE49-F238E27FC236}">
                <a16:creationId xmlns:a16="http://schemas.microsoft.com/office/drawing/2014/main" id="{1FC478F4-E6C1-F261-FDA8-7B305862BC7A}"/>
              </a:ext>
            </a:extLst>
          </p:cNvPr>
          <p:cNvSpPr>
            <a:spLocks noGrp="1"/>
          </p:cNvSpPr>
          <p:nvPr>
            <p:ph type="body" sz="quarter" idx="31" hasCustomPrompt="1"/>
          </p:nvPr>
        </p:nvSpPr>
        <p:spPr bwMode="invGray">
          <a:xfrm>
            <a:off x="4503060" y="4227313"/>
            <a:ext cx="3530597" cy="1774370"/>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17" name="Text Placeholder 5">
            <a:extLst>
              <a:ext uri="{FF2B5EF4-FFF2-40B4-BE49-F238E27FC236}">
                <a16:creationId xmlns:a16="http://schemas.microsoft.com/office/drawing/2014/main" id="{ACBBBCE5-C17A-EDDE-FCBC-418746ACCA1E}"/>
              </a:ext>
            </a:extLst>
          </p:cNvPr>
          <p:cNvSpPr>
            <a:spLocks noGrp="1"/>
          </p:cNvSpPr>
          <p:nvPr>
            <p:ph type="body" sz="quarter" idx="32" hasCustomPrompt="1"/>
          </p:nvPr>
        </p:nvSpPr>
        <p:spPr bwMode="invGray">
          <a:xfrm>
            <a:off x="8489697" y="4231546"/>
            <a:ext cx="3471333" cy="1765903"/>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Tree>
    <p:extLst>
      <p:ext uri="{BB962C8B-B14F-4D97-AF65-F5344CB8AC3E}">
        <p14:creationId xmlns:p14="http://schemas.microsoft.com/office/powerpoint/2010/main" val="3732061614"/>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Slide - Deep blu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A3B2FA-F421-A0DB-E0D6-5EA5F350BA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8791D0FA-6B99-42E5-B721-5BEB4B07EF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
        <p:nvSpPr>
          <p:cNvPr id="2" name="Title 1">
            <a:extLst>
              <a:ext uri="{FF2B5EF4-FFF2-40B4-BE49-F238E27FC236}">
                <a16:creationId xmlns:a16="http://schemas.microsoft.com/office/drawing/2014/main" id="{A077BA4E-0064-451B-B04F-30179C0144FC}"/>
              </a:ext>
            </a:extLst>
          </p:cNvPr>
          <p:cNvSpPr>
            <a:spLocks noGrp="1"/>
          </p:cNvSpPr>
          <p:nvPr>
            <p:ph type="ctrTitle" hasCustomPrompt="1"/>
          </p:nvPr>
        </p:nvSpPr>
        <p:spPr>
          <a:xfrm>
            <a:off x="804016" y="2853868"/>
            <a:ext cx="9144000" cy="1137797"/>
          </a:xfrm>
          <a:prstGeom prst="rect">
            <a:avLst/>
          </a:prstGeom>
        </p:spPr>
        <p:txBody>
          <a:bodyPr anchor="b">
            <a:noAutofit/>
          </a:bodyPr>
          <a:lstStyle>
            <a:lvl1pPr algn="l">
              <a:lnSpc>
                <a:spcPct val="100000"/>
              </a:lnSpc>
              <a:defRPr sz="3800" spc="0">
                <a:solidFill>
                  <a:schemeClr val="bg1"/>
                </a:solidFill>
                <a:latin typeface="Montserrat SemiBold" pitchFamily="2" charset="0"/>
              </a:defRPr>
            </a:lvl1pPr>
          </a:lstStyle>
          <a:p>
            <a:r>
              <a:rPr lang="en-NL" dirty="0"/>
              <a:t>Title of the presentation</a:t>
            </a:r>
            <a:br>
              <a:rPr lang="en-NL" dirty="0"/>
            </a:br>
            <a:r>
              <a:rPr lang="en-NL" dirty="0"/>
              <a:t>Montserrat Semibold 38 pt</a:t>
            </a:r>
            <a:endParaRPr lang="nl-NL" dirty="0"/>
          </a:p>
        </p:txBody>
      </p:sp>
      <p:sp>
        <p:nvSpPr>
          <p:cNvPr id="3" name="Subtitle 2">
            <a:extLst>
              <a:ext uri="{FF2B5EF4-FFF2-40B4-BE49-F238E27FC236}">
                <a16:creationId xmlns:a16="http://schemas.microsoft.com/office/drawing/2014/main" id="{5B733730-E338-44D3-B4DD-6CA6D568E317}"/>
              </a:ext>
            </a:extLst>
          </p:cNvPr>
          <p:cNvSpPr>
            <a:spLocks noGrp="1"/>
          </p:cNvSpPr>
          <p:nvPr>
            <p:ph type="subTitle" idx="1" hasCustomPrompt="1"/>
          </p:nvPr>
        </p:nvSpPr>
        <p:spPr>
          <a:xfrm>
            <a:off x="797609" y="4015145"/>
            <a:ext cx="9144000" cy="551218"/>
          </a:xfrm>
          <a:prstGeom prst="rect">
            <a:avLst/>
          </a:prstGeom>
        </p:spPr>
        <p:txBody>
          <a:bodyPr anchor="t" anchorCtr="0">
            <a:noAutofit/>
          </a:bodyPr>
          <a:lstStyle>
            <a:lvl1pPr marL="0" indent="0" algn="l">
              <a:buNone/>
              <a:defRPr sz="2100">
                <a:solidFill>
                  <a:schemeClr val="bg1"/>
                </a:solidFill>
                <a:latin typeface="Montserrat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of the presentation Montserrat Medium 21pt</a:t>
            </a:r>
          </a:p>
        </p:txBody>
      </p:sp>
      <p:sp>
        <p:nvSpPr>
          <p:cNvPr id="14" name="Text Placeholder 16">
            <a:extLst>
              <a:ext uri="{FF2B5EF4-FFF2-40B4-BE49-F238E27FC236}">
                <a16:creationId xmlns:a16="http://schemas.microsoft.com/office/drawing/2014/main" id="{813D7097-1C5E-47D8-B397-E0B82109BDA0}"/>
              </a:ext>
            </a:extLst>
          </p:cNvPr>
          <p:cNvSpPr>
            <a:spLocks noGrp="1"/>
          </p:cNvSpPr>
          <p:nvPr>
            <p:ph type="body" sz="quarter" idx="13" hasCustomPrompt="1"/>
          </p:nvPr>
        </p:nvSpPr>
        <p:spPr bwMode="invGray">
          <a:xfrm>
            <a:off x="893590" y="5866179"/>
            <a:ext cx="3201843" cy="624251"/>
          </a:xfrm>
          <a:prstGeom prst="rect">
            <a:avLst/>
          </a:prstGeom>
        </p:spPr>
        <p:txBody>
          <a:bodyPr wrap="none" lIns="0" tIns="0" rIns="0" bIns="0" anchor="b">
            <a:noAutofit/>
          </a:bodyPr>
          <a:lstStyle>
            <a:lvl1pPr marL="0" indent="0" algn="l" defTabSz="914400" rtl="0" eaLnBrk="1" latinLnBrk="0" hangingPunct="1">
              <a:lnSpc>
                <a:spcPct val="100000"/>
              </a:lnSpc>
              <a:spcBef>
                <a:spcPts val="0"/>
              </a:spcBef>
              <a:spcAft>
                <a:spcPts val="0"/>
              </a:spcAft>
              <a:buClr>
                <a:srgbClr val="0588E8"/>
              </a:buClr>
              <a:buSzPct val="85000"/>
              <a:buFont typeface="Lucida Sans Unicode" pitchFamily="34" charset="0"/>
              <a:buNone/>
              <a:defRPr lang="en-US" sz="1200" kern="1200" baseline="0" dirty="0" smtClean="0">
                <a:solidFill>
                  <a:schemeClr val="bg1"/>
                </a:solidFill>
                <a:latin typeface="Montserrat Medium" pitchFamily="2" charset="0"/>
                <a:ea typeface="Verdana" pitchFamily="34" charset="0"/>
                <a:cs typeface="Montserrat Medium" pitchFamily="2" charset="0"/>
              </a:defRPr>
            </a:lvl1pPr>
            <a:lvl2pPr marL="0" indent="0" algn="l" defTabSz="914400" rtl="0" eaLnBrk="1" latinLnBrk="0" hangingPunct="1">
              <a:lnSpc>
                <a:spcPct val="100000"/>
              </a:lnSpc>
              <a:spcBef>
                <a:spcPts val="0"/>
              </a:spcBef>
              <a:spcAft>
                <a:spcPts val="0"/>
              </a:spcAft>
              <a:buClr>
                <a:srgbClr val="0588E8"/>
              </a:buClr>
              <a:buSzPct val="85000"/>
              <a:buFont typeface="Lucida Sans Unicode" pitchFamily="34" charset="0"/>
              <a:buNone/>
              <a:defRPr lang="en-US" sz="1200" kern="1200" baseline="0" dirty="0" smtClean="0">
                <a:solidFill>
                  <a:schemeClr val="bg1"/>
                </a:solidFill>
                <a:latin typeface="Montserrat Medium" pitchFamily="2" charset="0"/>
                <a:ea typeface="Verdana" pitchFamily="34" charset="0"/>
                <a:cs typeface="Montserrat Medium" pitchFamily="2" charset="0"/>
              </a:defRPr>
            </a:lvl2pPr>
            <a:lvl3pPr marL="0" indent="0" algn="l" defTabSz="914400" rtl="0" eaLnBrk="1" latinLnBrk="0" hangingPunct="1">
              <a:spcBef>
                <a:spcPts val="0"/>
              </a:spcBef>
              <a:spcAft>
                <a:spcPts val="0"/>
              </a:spcAft>
              <a:buClr>
                <a:srgbClr val="0588E8"/>
              </a:buClr>
              <a:buSzPct val="85000"/>
              <a:buFont typeface="Lucida Sans Unicode" pitchFamily="34" charset="0"/>
              <a:buNone/>
              <a:defRPr lang="en-US" sz="1200" kern="1200" baseline="0" dirty="0" smtClean="0">
                <a:solidFill>
                  <a:srgbClr val="808080"/>
                </a:solidFill>
                <a:latin typeface="Raleway Light" pitchFamily="2" charset="0"/>
                <a:ea typeface="Verdana" pitchFamily="34" charset="0"/>
                <a:cs typeface="Verdana" pitchFamily="34" charset="0"/>
              </a:defRPr>
            </a:lvl3pPr>
          </a:lstStyle>
          <a:p>
            <a:pPr marL="0" marR="0" lvl="0" indent="0" algn="l" defTabSz="914400" rtl="0" eaLnBrk="1" fontAlgn="auto" latinLnBrk="0" hangingPunct="1">
              <a:lnSpc>
                <a:spcPct val="100000"/>
              </a:lnSpc>
              <a:spcBef>
                <a:spcPts val="0"/>
              </a:spcBef>
              <a:spcAft>
                <a:spcPts val="0"/>
              </a:spcAft>
              <a:buClr>
                <a:srgbClr val="0588E8"/>
              </a:buClr>
              <a:buSzPct val="85000"/>
              <a:buFont typeface="Lucida Sans Unicode" pitchFamily="34" charset="0"/>
              <a:buNone/>
              <a:tabLst/>
              <a:defRPr/>
            </a:pPr>
            <a:r>
              <a:rPr lang="en-US" dirty="0"/>
              <a:t>Presenter Name</a:t>
            </a:r>
            <a:br>
              <a:rPr lang="en-NL" dirty="0"/>
            </a:br>
            <a:r>
              <a:rPr lang="en-US" dirty="0"/>
              <a:t>Job Title</a:t>
            </a:r>
            <a:br>
              <a:rPr lang="en-NL" dirty="0"/>
            </a:br>
            <a:r>
              <a:rPr lang="en-NL" dirty="0"/>
              <a:t>DD/MM/YYYY</a:t>
            </a:r>
            <a:endParaRPr lang="en-US" dirty="0"/>
          </a:p>
        </p:txBody>
      </p:sp>
    </p:spTree>
    <p:extLst>
      <p:ext uri="{BB962C8B-B14F-4D97-AF65-F5344CB8AC3E}">
        <p14:creationId xmlns:p14="http://schemas.microsoft.com/office/powerpoint/2010/main" val="27390716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Index">
    <p:spTree>
      <p:nvGrpSpPr>
        <p:cNvPr id="1" name=""/>
        <p:cNvGrpSpPr/>
        <p:nvPr/>
      </p:nvGrpSpPr>
      <p:grpSpPr>
        <a:xfrm>
          <a:off x="0" y="0"/>
          <a:ext cx="0" cy="0"/>
          <a:chOff x="0" y="0"/>
          <a:chExt cx="0" cy="0"/>
        </a:xfrm>
      </p:grpSpPr>
      <p:pic>
        <p:nvPicPr>
          <p:cNvPr id="4" name="Picture 3" descr="A picture containing table, console table, dining table&#10;&#10;Description automatically generated">
            <a:extLst>
              <a:ext uri="{FF2B5EF4-FFF2-40B4-BE49-F238E27FC236}">
                <a16:creationId xmlns:a16="http://schemas.microsoft.com/office/drawing/2014/main" id="{E2D43428-E7CE-81FF-FD78-2DD7198CB0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3F786AD-7708-487E-982A-6BAEF70EF886}"/>
              </a:ext>
            </a:extLst>
          </p:cNvPr>
          <p:cNvSpPr>
            <a:spLocks noGrp="1"/>
          </p:cNvSpPr>
          <p:nvPr>
            <p:ph type="title" hasCustomPrompt="1"/>
          </p:nvPr>
        </p:nvSpPr>
        <p:spPr>
          <a:xfrm>
            <a:off x="799288" y="1559880"/>
            <a:ext cx="10515600" cy="401638"/>
          </a:xfrm>
          <a:prstGeom prst="rect">
            <a:avLst/>
          </a:prstGeom>
        </p:spPr>
        <p:txBody>
          <a:bodyPr>
            <a:noAutofit/>
          </a:bodyPr>
          <a:lstStyle>
            <a:lvl1pPr>
              <a:defRPr sz="2400">
                <a:solidFill>
                  <a:srgbClr val="000000"/>
                </a:solidFill>
                <a:latin typeface="Montserrat Bold" panose="00000800000000000000" pitchFamily="2" charset="0"/>
              </a:defRPr>
            </a:lvl1pPr>
          </a:lstStyle>
          <a:p>
            <a:r>
              <a:rPr lang="en-NL" dirty="0"/>
              <a:t>Content overview</a:t>
            </a:r>
            <a:endParaRPr lang="nl-NL" dirty="0"/>
          </a:p>
        </p:txBody>
      </p:sp>
      <p:pic>
        <p:nvPicPr>
          <p:cNvPr id="7" name="Graphic 6">
            <a:extLst>
              <a:ext uri="{FF2B5EF4-FFF2-40B4-BE49-F238E27FC236}">
                <a16:creationId xmlns:a16="http://schemas.microsoft.com/office/drawing/2014/main" id="{70523335-FB70-41A4-AD57-4B5B78CEC3D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
        <p:nvSpPr>
          <p:cNvPr id="10" name="Text Placeholder 6">
            <a:extLst>
              <a:ext uri="{FF2B5EF4-FFF2-40B4-BE49-F238E27FC236}">
                <a16:creationId xmlns:a16="http://schemas.microsoft.com/office/drawing/2014/main" id="{AEDB5558-BADD-4E8F-9403-A6C600434F75}"/>
              </a:ext>
            </a:extLst>
          </p:cNvPr>
          <p:cNvSpPr>
            <a:spLocks noGrp="1"/>
          </p:cNvSpPr>
          <p:nvPr>
            <p:ph type="body" sz="quarter" idx="10" hasCustomPrompt="1"/>
          </p:nvPr>
        </p:nvSpPr>
        <p:spPr bwMode="invGray">
          <a:xfrm>
            <a:off x="893590" y="2880691"/>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1" name="Text Placeholder 6">
            <a:extLst>
              <a:ext uri="{FF2B5EF4-FFF2-40B4-BE49-F238E27FC236}">
                <a16:creationId xmlns:a16="http://schemas.microsoft.com/office/drawing/2014/main" id="{5F634F97-7035-4B6B-BE58-509E7F343F2A}"/>
              </a:ext>
            </a:extLst>
          </p:cNvPr>
          <p:cNvSpPr>
            <a:spLocks noGrp="1"/>
          </p:cNvSpPr>
          <p:nvPr>
            <p:ph type="body" sz="quarter" idx="16" hasCustomPrompt="1"/>
          </p:nvPr>
        </p:nvSpPr>
        <p:spPr bwMode="invGray">
          <a:xfrm>
            <a:off x="893590" y="2651010"/>
            <a:ext cx="215363"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US" dirty="0"/>
              <a:t>01</a:t>
            </a:r>
          </a:p>
        </p:txBody>
      </p:sp>
      <p:sp>
        <p:nvSpPr>
          <p:cNvPr id="14" name="Text Placeholder 6">
            <a:extLst>
              <a:ext uri="{FF2B5EF4-FFF2-40B4-BE49-F238E27FC236}">
                <a16:creationId xmlns:a16="http://schemas.microsoft.com/office/drawing/2014/main" id="{97D8FDAA-46B6-4B52-802A-C25AF0584061}"/>
              </a:ext>
            </a:extLst>
          </p:cNvPr>
          <p:cNvSpPr>
            <a:spLocks noGrp="1"/>
          </p:cNvSpPr>
          <p:nvPr>
            <p:ph type="body" sz="quarter" idx="17" hasCustomPrompt="1"/>
          </p:nvPr>
        </p:nvSpPr>
        <p:spPr bwMode="invGray">
          <a:xfrm>
            <a:off x="893590" y="4031378"/>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5" name="Text Placeholder 6">
            <a:extLst>
              <a:ext uri="{FF2B5EF4-FFF2-40B4-BE49-F238E27FC236}">
                <a16:creationId xmlns:a16="http://schemas.microsoft.com/office/drawing/2014/main" id="{4AC6D1B7-B40B-4502-823B-14AA1F1D3DF1}"/>
              </a:ext>
            </a:extLst>
          </p:cNvPr>
          <p:cNvSpPr>
            <a:spLocks noGrp="1"/>
          </p:cNvSpPr>
          <p:nvPr>
            <p:ph type="body" sz="quarter" idx="18" hasCustomPrompt="1"/>
          </p:nvPr>
        </p:nvSpPr>
        <p:spPr bwMode="invGray">
          <a:xfrm>
            <a:off x="893590" y="3797363"/>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02</a:t>
            </a:r>
            <a:endParaRPr lang="en-US" dirty="0"/>
          </a:p>
        </p:txBody>
      </p:sp>
      <p:sp>
        <p:nvSpPr>
          <p:cNvPr id="18" name="Text Placeholder 6">
            <a:extLst>
              <a:ext uri="{FF2B5EF4-FFF2-40B4-BE49-F238E27FC236}">
                <a16:creationId xmlns:a16="http://schemas.microsoft.com/office/drawing/2014/main" id="{9E604DA7-4CE1-46AD-82EE-262FEDB3C0BE}"/>
              </a:ext>
            </a:extLst>
          </p:cNvPr>
          <p:cNvSpPr>
            <a:spLocks noGrp="1"/>
          </p:cNvSpPr>
          <p:nvPr>
            <p:ph type="body" sz="quarter" idx="19" hasCustomPrompt="1"/>
          </p:nvPr>
        </p:nvSpPr>
        <p:spPr bwMode="invGray">
          <a:xfrm>
            <a:off x="893590" y="5186399"/>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9" name="Text Placeholder 6">
            <a:extLst>
              <a:ext uri="{FF2B5EF4-FFF2-40B4-BE49-F238E27FC236}">
                <a16:creationId xmlns:a16="http://schemas.microsoft.com/office/drawing/2014/main" id="{5E558F66-781A-427E-A26B-03CC8BB4BFEE}"/>
              </a:ext>
            </a:extLst>
          </p:cNvPr>
          <p:cNvSpPr>
            <a:spLocks noGrp="1"/>
          </p:cNvSpPr>
          <p:nvPr>
            <p:ph type="body" sz="quarter" idx="20" hasCustomPrompt="1"/>
          </p:nvPr>
        </p:nvSpPr>
        <p:spPr bwMode="invGray">
          <a:xfrm>
            <a:off x="893590" y="4956718"/>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03</a:t>
            </a:r>
            <a:endParaRPr lang="en-US" dirty="0"/>
          </a:p>
        </p:txBody>
      </p:sp>
      <p:sp>
        <p:nvSpPr>
          <p:cNvPr id="22" name="Text Placeholder 6">
            <a:extLst>
              <a:ext uri="{FF2B5EF4-FFF2-40B4-BE49-F238E27FC236}">
                <a16:creationId xmlns:a16="http://schemas.microsoft.com/office/drawing/2014/main" id="{38C80B47-9195-4AE5-BFBD-92C82687B9EB}"/>
              </a:ext>
            </a:extLst>
          </p:cNvPr>
          <p:cNvSpPr>
            <a:spLocks noGrp="1"/>
          </p:cNvSpPr>
          <p:nvPr>
            <p:ph type="body" sz="quarter" idx="21" hasCustomPrompt="1"/>
          </p:nvPr>
        </p:nvSpPr>
        <p:spPr bwMode="invGray">
          <a:xfrm>
            <a:off x="5279966" y="2880691"/>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3" name="Text Placeholder 6">
            <a:extLst>
              <a:ext uri="{FF2B5EF4-FFF2-40B4-BE49-F238E27FC236}">
                <a16:creationId xmlns:a16="http://schemas.microsoft.com/office/drawing/2014/main" id="{72ADF441-DA8A-49D0-B08F-29F272372858}"/>
              </a:ext>
            </a:extLst>
          </p:cNvPr>
          <p:cNvSpPr>
            <a:spLocks noGrp="1"/>
          </p:cNvSpPr>
          <p:nvPr>
            <p:ph type="body" sz="quarter" idx="22" hasCustomPrompt="1"/>
          </p:nvPr>
        </p:nvSpPr>
        <p:spPr bwMode="invGray">
          <a:xfrm>
            <a:off x="5279966" y="2651010"/>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04</a:t>
            </a:r>
            <a:endParaRPr lang="en-US" dirty="0"/>
          </a:p>
        </p:txBody>
      </p:sp>
      <p:sp>
        <p:nvSpPr>
          <p:cNvPr id="24" name="Text Placeholder 6">
            <a:extLst>
              <a:ext uri="{FF2B5EF4-FFF2-40B4-BE49-F238E27FC236}">
                <a16:creationId xmlns:a16="http://schemas.microsoft.com/office/drawing/2014/main" id="{64E4BE7A-DC71-466F-9000-5AC0BB4C5C73}"/>
              </a:ext>
            </a:extLst>
          </p:cNvPr>
          <p:cNvSpPr>
            <a:spLocks noGrp="1"/>
          </p:cNvSpPr>
          <p:nvPr>
            <p:ph type="body" sz="quarter" idx="23" hasCustomPrompt="1"/>
          </p:nvPr>
        </p:nvSpPr>
        <p:spPr bwMode="invGray">
          <a:xfrm>
            <a:off x="5279966" y="4031378"/>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5" name="Text Placeholder 6">
            <a:extLst>
              <a:ext uri="{FF2B5EF4-FFF2-40B4-BE49-F238E27FC236}">
                <a16:creationId xmlns:a16="http://schemas.microsoft.com/office/drawing/2014/main" id="{F2C5BF79-33AB-4E0A-9B89-4EFF2018707C}"/>
              </a:ext>
            </a:extLst>
          </p:cNvPr>
          <p:cNvSpPr>
            <a:spLocks noGrp="1"/>
          </p:cNvSpPr>
          <p:nvPr>
            <p:ph type="body" sz="quarter" idx="24" hasCustomPrompt="1"/>
          </p:nvPr>
        </p:nvSpPr>
        <p:spPr bwMode="invGray">
          <a:xfrm>
            <a:off x="5279966" y="3801697"/>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05</a:t>
            </a:r>
            <a:endParaRPr lang="en-US" dirty="0"/>
          </a:p>
        </p:txBody>
      </p:sp>
      <p:sp>
        <p:nvSpPr>
          <p:cNvPr id="26" name="Text Placeholder 6">
            <a:extLst>
              <a:ext uri="{FF2B5EF4-FFF2-40B4-BE49-F238E27FC236}">
                <a16:creationId xmlns:a16="http://schemas.microsoft.com/office/drawing/2014/main" id="{0E3806AC-4E53-4B01-965E-713729C41274}"/>
              </a:ext>
            </a:extLst>
          </p:cNvPr>
          <p:cNvSpPr>
            <a:spLocks noGrp="1"/>
          </p:cNvSpPr>
          <p:nvPr>
            <p:ph type="body" sz="quarter" idx="25" hasCustomPrompt="1"/>
          </p:nvPr>
        </p:nvSpPr>
        <p:spPr bwMode="invGray">
          <a:xfrm>
            <a:off x="5279966" y="5186399"/>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7" name="Text Placeholder 6">
            <a:extLst>
              <a:ext uri="{FF2B5EF4-FFF2-40B4-BE49-F238E27FC236}">
                <a16:creationId xmlns:a16="http://schemas.microsoft.com/office/drawing/2014/main" id="{FCB81010-191E-4C08-9B03-840E000449D8}"/>
              </a:ext>
            </a:extLst>
          </p:cNvPr>
          <p:cNvSpPr>
            <a:spLocks noGrp="1"/>
          </p:cNvSpPr>
          <p:nvPr>
            <p:ph type="body" sz="quarter" idx="26" hasCustomPrompt="1"/>
          </p:nvPr>
        </p:nvSpPr>
        <p:spPr bwMode="invGray">
          <a:xfrm>
            <a:off x="5279966" y="4956718"/>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06</a:t>
            </a:r>
            <a:endParaRPr lang="en-US" dirty="0"/>
          </a:p>
        </p:txBody>
      </p:sp>
      <p:sp>
        <p:nvSpPr>
          <p:cNvPr id="28" name="Slide Number Placeholder 5">
            <a:extLst>
              <a:ext uri="{FF2B5EF4-FFF2-40B4-BE49-F238E27FC236}">
                <a16:creationId xmlns:a16="http://schemas.microsoft.com/office/drawing/2014/main" id="{14DE181C-BE61-4217-8210-ADD157DC0C46}"/>
              </a:ext>
            </a:extLst>
          </p:cNvPr>
          <p:cNvSpPr>
            <a:spLocks noGrp="1"/>
          </p:cNvSpPr>
          <p:nvPr>
            <p:ph type="sldNum" sz="quarter" idx="4"/>
          </p:nvPr>
        </p:nvSpPr>
        <p:spPr>
          <a:xfrm>
            <a:off x="11330609" y="6201536"/>
            <a:ext cx="458064" cy="216025"/>
          </a:xfrm>
          <a:prstGeom prst="rect">
            <a:avLst/>
          </a:prstGeom>
        </p:spPr>
        <p:txBody>
          <a:bodyPr vert="horz" lIns="91440" tIns="45720" rIns="91440" bIns="45720" rtlCol="0" anchor="ctr"/>
          <a:lstStyle>
            <a:lvl1pPr algn="r">
              <a:defRPr sz="1200">
                <a:solidFill>
                  <a:schemeClr val="tx1"/>
                </a:solidFill>
                <a:latin typeface="Montserrat SemiBold" pitchFamily="2" charset="0"/>
                <a:ea typeface="Verdana" pitchFamily="34" charset="0"/>
                <a:cs typeface="Montserrat SemiBold" pitchFamily="2" charset="0"/>
              </a:defRPr>
            </a:lvl1pPr>
          </a:lstStyle>
          <a:p>
            <a:fld id="{DAF489CC-3B7A-4DA5-A8C0-4984788D0EC5}" type="slidenum">
              <a:rPr lang="nl-NL" smtClean="0"/>
              <a:pPr/>
              <a:t>‹N°›</a:t>
            </a:fld>
            <a:endParaRPr lang="nl-NL" dirty="0"/>
          </a:p>
        </p:txBody>
      </p:sp>
    </p:spTree>
    <p:extLst>
      <p:ext uri="{BB962C8B-B14F-4D97-AF65-F5344CB8AC3E}">
        <p14:creationId xmlns:p14="http://schemas.microsoft.com/office/powerpoint/2010/main" val="35556106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Divider orange">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ADC064ED-B54A-0109-6D08-0E409F8DF7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rgbClr val="000000"/>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rgbClr val="000000"/>
                </a:solidFill>
                <a:latin typeface="Montserrat SemiBold" pitchFamily="2" charset="0"/>
              </a:defRPr>
            </a:lvl1pPr>
          </a:lstStyle>
          <a:p>
            <a:pPr lvl="0"/>
            <a:r>
              <a:rPr lang="en-US" dirty="0"/>
              <a:t>0#</a:t>
            </a:r>
          </a:p>
        </p:txBody>
      </p:sp>
      <p:pic>
        <p:nvPicPr>
          <p:cNvPr id="3" name="Graphic 2">
            <a:extLst>
              <a:ext uri="{FF2B5EF4-FFF2-40B4-BE49-F238E27FC236}">
                <a16:creationId xmlns:a16="http://schemas.microsoft.com/office/drawing/2014/main" id="{3C0398DE-CF0C-5012-2611-0B0EF667F9F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Tree>
    <p:extLst>
      <p:ext uri="{BB962C8B-B14F-4D97-AF65-F5344CB8AC3E}">
        <p14:creationId xmlns:p14="http://schemas.microsoft.com/office/powerpoint/2010/main" val="12146021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Divider deep blue">
    <p:spTree>
      <p:nvGrpSpPr>
        <p:cNvPr id="1" name=""/>
        <p:cNvGrpSpPr/>
        <p:nvPr/>
      </p:nvGrpSpPr>
      <p:grpSpPr>
        <a:xfrm>
          <a:off x="0" y="0"/>
          <a:ext cx="0" cy="0"/>
          <a:chOff x="0" y="0"/>
          <a:chExt cx="0" cy="0"/>
        </a:xfrm>
      </p:grpSpPr>
      <p:pic>
        <p:nvPicPr>
          <p:cNvPr id="4" name="Picture 3" descr="A picture containing text, table, stand&#10;&#10;Description automatically generated">
            <a:extLst>
              <a:ext uri="{FF2B5EF4-FFF2-40B4-BE49-F238E27FC236}">
                <a16:creationId xmlns:a16="http://schemas.microsoft.com/office/drawing/2014/main" id="{3C32FCEC-9ABA-D91A-02FB-FE0A352CB5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chemeClr val="bg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chemeClr val="bg1"/>
                </a:solidFill>
                <a:latin typeface="Montserrat SemiBold" pitchFamily="2" charset="0"/>
              </a:defRPr>
            </a:lvl1pPr>
          </a:lstStyle>
          <a:p>
            <a:pPr lvl="0"/>
            <a:r>
              <a:rPr lang="en-US" dirty="0"/>
              <a:t>0#</a:t>
            </a:r>
          </a:p>
        </p:txBody>
      </p:sp>
      <p:pic>
        <p:nvPicPr>
          <p:cNvPr id="3" name="Graphic 2">
            <a:extLst>
              <a:ext uri="{FF2B5EF4-FFF2-40B4-BE49-F238E27FC236}">
                <a16:creationId xmlns:a16="http://schemas.microsoft.com/office/drawing/2014/main" id="{3C0398DE-CF0C-5012-2611-0B0EF667F9F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Tree>
    <p:extLst>
      <p:ext uri="{BB962C8B-B14F-4D97-AF65-F5344CB8AC3E}">
        <p14:creationId xmlns:p14="http://schemas.microsoft.com/office/powerpoint/2010/main" val="41369317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Divider grey">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3B9BC70B-E23E-6826-2D7D-170A98E295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rgbClr val="000000"/>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rgbClr val="000000"/>
                </a:solidFill>
                <a:latin typeface="Montserrat SemiBold" pitchFamily="2" charset="0"/>
              </a:defRPr>
            </a:lvl1pPr>
          </a:lstStyle>
          <a:p>
            <a:pPr lvl="0"/>
            <a:r>
              <a:rPr lang="en-US" dirty="0"/>
              <a:t>0#</a:t>
            </a:r>
          </a:p>
        </p:txBody>
      </p:sp>
      <p:pic>
        <p:nvPicPr>
          <p:cNvPr id="3" name="Graphic 2">
            <a:extLst>
              <a:ext uri="{FF2B5EF4-FFF2-40B4-BE49-F238E27FC236}">
                <a16:creationId xmlns:a16="http://schemas.microsoft.com/office/drawing/2014/main" id="{3C0398DE-CF0C-5012-2611-0B0EF667F9F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Tree>
    <p:extLst>
      <p:ext uri="{BB962C8B-B14F-4D97-AF65-F5344CB8AC3E}">
        <p14:creationId xmlns:p14="http://schemas.microsoft.com/office/powerpoint/2010/main" val="1903780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deep blue">
    <p:spTree>
      <p:nvGrpSpPr>
        <p:cNvPr id="1" name=""/>
        <p:cNvGrpSpPr/>
        <p:nvPr/>
      </p:nvGrpSpPr>
      <p:grpSpPr>
        <a:xfrm>
          <a:off x="0" y="0"/>
          <a:ext cx="0" cy="0"/>
          <a:chOff x="0" y="0"/>
          <a:chExt cx="0" cy="0"/>
        </a:xfrm>
      </p:grpSpPr>
      <p:pic>
        <p:nvPicPr>
          <p:cNvPr id="4" name="Picture 3" descr="A picture containing text, table, stand&#10;&#10;Description automatically generated">
            <a:extLst>
              <a:ext uri="{FF2B5EF4-FFF2-40B4-BE49-F238E27FC236}">
                <a16:creationId xmlns:a16="http://schemas.microsoft.com/office/drawing/2014/main" id="{3C32FCEC-9ABA-D91A-02FB-FE0A352CB5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chemeClr val="bg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chemeClr val="bg1"/>
                </a:solidFill>
                <a:latin typeface="Montserrat SemiBold" pitchFamily="2" charset="0"/>
              </a:defRPr>
            </a:lvl1pPr>
          </a:lstStyle>
          <a:p>
            <a:pPr lvl="0"/>
            <a:r>
              <a:rPr lang="en-US" dirty="0"/>
              <a:t>0#</a:t>
            </a:r>
          </a:p>
        </p:txBody>
      </p:sp>
    </p:spTree>
    <p:extLst>
      <p:ext uri="{BB962C8B-B14F-4D97-AF65-F5344CB8AC3E}">
        <p14:creationId xmlns:p14="http://schemas.microsoft.com/office/powerpoint/2010/main" val="16108492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Divider with image - orange">
    <p:bg>
      <p:bgPr>
        <a:gradFill>
          <a:gsLst>
            <a:gs pos="0">
              <a:srgbClr val="FF6D43"/>
            </a:gs>
            <a:gs pos="100000">
              <a:srgbClr val="E55C3C"/>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tx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tx1"/>
                </a:solidFill>
                <a:latin typeface="Montserrat SemiBold" pitchFamily="2" charset="0"/>
              </a:defRPr>
            </a:lvl1pPr>
          </a:lstStyle>
          <a:p>
            <a:pPr lvl="0"/>
            <a:r>
              <a:rPr lang="en-US" dirty="0"/>
              <a:t>0#</a:t>
            </a:r>
          </a:p>
        </p:txBody>
      </p:sp>
      <p:pic>
        <p:nvPicPr>
          <p:cNvPr id="13" name="Graphic 12">
            <a:extLst>
              <a:ext uri="{FF2B5EF4-FFF2-40B4-BE49-F238E27FC236}">
                <a16:creationId xmlns:a16="http://schemas.microsoft.com/office/drawing/2014/main" id="{A53A17A6-5D4E-4132-A874-B1C2B83253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3590" y="892407"/>
            <a:ext cx="1901614" cy="340326"/>
          </a:xfrm>
          <a:prstGeom prst="rect">
            <a:avLst/>
          </a:prstGeom>
        </p:spPr>
      </p:pic>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tx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655747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Divider with image - deep blue">
    <p:bg>
      <p:bgPr>
        <a:gradFill>
          <a:gsLst>
            <a:gs pos="0">
              <a:srgbClr val="1B4859"/>
            </a:gs>
            <a:gs pos="75000">
              <a:srgbClr val="002D3C"/>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bg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bg1"/>
                </a:solidFill>
                <a:latin typeface="Montserrat SemiBold" pitchFamily="2" charset="0"/>
              </a:defRPr>
            </a:lvl1pPr>
          </a:lstStyle>
          <a:p>
            <a:pPr lvl="0"/>
            <a:r>
              <a:rPr lang="en-US" dirty="0"/>
              <a:t>0#</a:t>
            </a:r>
          </a:p>
        </p:txBody>
      </p:sp>
      <p:pic>
        <p:nvPicPr>
          <p:cNvPr id="13" name="Graphic 12">
            <a:extLst>
              <a:ext uri="{FF2B5EF4-FFF2-40B4-BE49-F238E27FC236}">
                <a16:creationId xmlns:a16="http://schemas.microsoft.com/office/drawing/2014/main" id="{A53A17A6-5D4E-4132-A874-B1C2B83253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3590" y="892407"/>
            <a:ext cx="1901614" cy="340326"/>
          </a:xfrm>
          <a:prstGeom prst="rect">
            <a:avLst/>
          </a:prstGeom>
        </p:spPr>
      </p:pic>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bg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10523269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Divider with image - grey">
    <p:bg>
      <p:bgPr>
        <a:gradFill>
          <a:gsLst>
            <a:gs pos="0">
              <a:srgbClr val="ECECED"/>
            </a:gs>
            <a:gs pos="100000">
              <a:srgbClr val="D1D1D1">
                <a:alpha val="6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tx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tx1"/>
                </a:solidFill>
                <a:latin typeface="Montserrat SemiBold" pitchFamily="2" charset="0"/>
              </a:defRPr>
            </a:lvl1pPr>
          </a:lstStyle>
          <a:p>
            <a:pPr lvl="0"/>
            <a:r>
              <a:rPr lang="en-US" dirty="0"/>
              <a:t>0#</a:t>
            </a:r>
          </a:p>
        </p:txBody>
      </p:sp>
      <p:pic>
        <p:nvPicPr>
          <p:cNvPr id="13" name="Graphic 12">
            <a:extLst>
              <a:ext uri="{FF2B5EF4-FFF2-40B4-BE49-F238E27FC236}">
                <a16:creationId xmlns:a16="http://schemas.microsoft.com/office/drawing/2014/main" id="{A53A17A6-5D4E-4132-A874-B1C2B83253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3590" y="892407"/>
            <a:ext cx="1901614" cy="340326"/>
          </a:xfrm>
          <a:prstGeom prst="rect">
            <a:avLst/>
          </a:prstGeom>
        </p:spPr>
      </p:pic>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tx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10503697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Four highlight blocks + four text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14" name="Rectangle: Rounded Corners 13">
            <a:extLst>
              <a:ext uri="{FF2B5EF4-FFF2-40B4-BE49-F238E27FC236}">
                <a16:creationId xmlns:a16="http://schemas.microsoft.com/office/drawing/2014/main" id="{E3CA8B58-D28A-433A-8884-CEC98561B5DF}"/>
              </a:ext>
            </a:extLst>
          </p:cNvPr>
          <p:cNvSpPr/>
          <p:nvPr userDrawn="1"/>
        </p:nvSpPr>
        <p:spPr>
          <a:xfrm>
            <a:off x="422777" y="1429965"/>
            <a:ext cx="2070313" cy="2130357"/>
          </a:xfrm>
          <a:prstGeom prst="roundRect">
            <a:avLst>
              <a:gd name="adj" fmla="val 5789"/>
            </a:avLst>
          </a:prstGeom>
          <a:solidFill>
            <a:srgbClr val="2D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Rectangle: Rounded Corners 16">
            <a:extLst>
              <a:ext uri="{FF2B5EF4-FFF2-40B4-BE49-F238E27FC236}">
                <a16:creationId xmlns:a16="http://schemas.microsoft.com/office/drawing/2014/main" id="{F759717C-E81C-4C70-9235-FF3D6ED69F8A}"/>
              </a:ext>
            </a:extLst>
          </p:cNvPr>
          <p:cNvSpPr/>
          <p:nvPr userDrawn="1"/>
        </p:nvSpPr>
        <p:spPr>
          <a:xfrm>
            <a:off x="422777" y="3826922"/>
            <a:ext cx="2070313" cy="2130357"/>
          </a:xfrm>
          <a:prstGeom prst="roundRect">
            <a:avLst>
              <a:gd name="adj" fmla="val 5789"/>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Text Placeholder 4">
            <a:extLst>
              <a:ext uri="{FF2B5EF4-FFF2-40B4-BE49-F238E27FC236}">
                <a16:creationId xmlns:a16="http://schemas.microsoft.com/office/drawing/2014/main" id="{074D446E-B224-472C-980C-5E05C0359A01}"/>
              </a:ext>
            </a:extLst>
          </p:cNvPr>
          <p:cNvSpPr>
            <a:spLocks noGrp="1"/>
          </p:cNvSpPr>
          <p:nvPr>
            <p:ph type="body" sz="quarter" idx="34"/>
          </p:nvPr>
        </p:nvSpPr>
        <p:spPr bwMode="invGray">
          <a:xfrm>
            <a:off x="617775" y="1631004"/>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21" name="Text Placeholder 4">
            <a:extLst>
              <a:ext uri="{FF2B5EF4-FFF2-40B4-BE49-F238E27FC236}">
                <a16:creationId xmlns:a16="http://schemas.microsoft.com/office/drawing/2014/main" id="{74E93D42-A67E-465A-839D-8F565E7FAE97}"/>
              </a:ext>
            </a:extLst>
          </p:cNvPr>
          <p:cNvSpPr>
            <a:spLocks noGrp="1"/>
          </p:cNvSpPr>
          <p:nvPr>
            <p:ph type="body" sz="quarter" idx="36"/>
          </p:nvPr>
        </p:nvSpPr>
        <p:spPr bwMode="invGray">
          <a:xfrm>
            <a:off x="617775" y="4033913"/>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7" name="Rectangle: Rounded Corners 26">
            <a:extLst>
              <a:ext uri="{FF2B5EF4-FFF2-40B4-BE49-F238E27FC236}">
                <a16:creationId xmlns:a16="http://schemas.microsoft.com/office/drawing/2014/main" id="{1047352F-5E4B-4E67-95C0-019B5ECC2AB2}"/>
              </a:ext>
            </a:extLst>
          </p:cNvPr>
          <p:cNvSpPr/>
          <p:nvPr userDrawn="1"/>
        </p:nvSpPr>
        <p:spPr>
          <a:xfrm>
            <a:off x="6287693" y="1429965"/>
            <a:ext cx="2070313" cy="2130357"/>
          </a:xfrm>
          <a:prstGeom prst="roundRect">
            <a:avLst>
              <a:gd name="adj" fmla="val 5789"/>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8" name="Rectangle: Rounded Corners 27">
            <a:extLst>
              <a:ext uri="{FF2B5EF4-FFF2-40B4-BE49-F238E27FC236}">
                <a16:creationId xmlns:a16="http://schemas.microsoft.com/office/drawing/2014/main" id="{998C8F63-546B-4516-BC2C-7FFA8AFABDB8}"/>
              </a:ext>
            </a:extLst>
          </p:cNvPr>
          <p:cNvSpPr/>
          <p:nvPr userDrawn="1"/>
        </p:nvSpPr>
        <p:spPr>
          <a:xfrm>
            <a:off x="6287691" y="3831255"/>
            <a:ext cx="2070313" cy="2130357"/>
          </a:xfrm>
          <a:prstGeom prst="roundRect">
            <a:avLst>
              <a:gd name="adj" fmla="val 5789"/>
            </a:avLst>
          </a:prstGeom>
          <a:solidFill>
            <a:srgbClr val="00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9" name="Text Placeholder 4">
            <a:extLst>
              <a:ext uri="{FF2B5EF4-FFF2-40B4-BE49-F238E27FC236}">
                <a16:creationId xmlns:a16="http://schemas.microsoft.com/office/drawing/2014/main" id="{B0E0D8AF-49E6-49E0-9F50-362332B8B924}"/>
              </a:ext>
            </a:extLst>
          </p:cNvPr>
          <p:cNvSpPr>
            <a:spLocks noGrp="1"/>
          </p:cNvSpPr>
          <p:nvPr>
            <p:ph type="body" sz="quarter" idx="35"/>
          </p:nvPr>
        </p:nvSpPr>
        <p:spPr bwMode="invGray">
          <a:xfrm>
            <a:off x="6482691" y="1631004"/>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0" name="Text Placeholder 4">
            <a:extLst>
              <a:ext uri="{FF2B5EF4-FFF2-40B4-BE49-F238E27FC236}">
                <a16:creationId xmlns:a16="http://schemas.microsoft.com/office/drawing/2014/main" id="{73A7A69C-7DE5-4E67-A136-A50A826334EF}"/>
              </a:ext>
            </a:extLst>
          </p:cNvPr>
          <p:cNvSpPr>
            <a:spLocks noGrp="1"/>
          </p:cNvSpPr>
          <p:nvPr>
            <p:ph type="body" sz="quarter" idx="37"/>
          </p:nvPr>
        </p:nvSpPr>
        <p:spPr bwMode="invGray">
          <a:xfrm>
            <a:off x="6482691" y="4033913"/>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31" name="Text Placeholder 4">
            <a:extLst>
              <a:ext uri="{FF2B5EF4-FFF2-40B4-BE49-F238E27FC236}">
                <a16:creationId xmlns:a16="http://schemas.microsoft.com/office/drawing/2014/main" id="{40198DF7-CEAE-47CF-94B7-60626AC3CAA4}"/>
              </a:ext>
            </a:extLst>
          </p:cNvPr>
          <p:cNvSpPr>
            <a:spLocks noGrp="1"/>
          </p:cNvSpPr>
          <p:nvPr>
            <p:ph type="body" sz="quarter" idx="38"/>
          </p:nvPr>
        </p:nvSpPr>
        <p:spPr bwMode="invGray">
          <a:xfrm>
            <a:off x="2784434"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2" name="Text Placeholder 4">
            <a:extLst>
              <a:ext uri="{FF2B5EF4-FFF2-40B4-BE49-F238E27FC236}">
                <a16:creationId xmlns:a16="http://schemas.microsoft.com/office/drawing/2014/main" id="{2E71C253-CB2E-4933-98E4-5EE04CF92642}"/>
              </a:ext>
            </a:extLst>
          </p:cNvPr>
          <p:cNvSpPr>
            <a:spLocks noGrp="1"/>
          </p:cNvSpPr>
          <p:nvPr>
            <p:ph type="body" sz="quarter" idx="39"/>
          </p:nvPr>
        </p:nvSpPr>
        <p:spPr bwMode="invGray">
          <a:xfrm>
            <a:off x="2784434" y="3826923"/>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3" name="Text Placeholder 4">
            <a:extLst>
              <a:ext uri="{FF2B5EF4-FFF2-40B4-BE49-F238E27FC236}">
                <a16:creationId xmlns:a16="http://schemas.microsoft.com/office/drawing/2014/main" id="{43C3C0BE-76A9-4AEB-B881-463AEFD97AD2}"/>
              </a:ext>
            </a:extLst>
          </p:cNvPr>
          <p:cNvSpPr>
            <a:spLocks noGrp="1"/>
          </p:cNvSpPr>
          <p:nvPr>
            <p:ph type="body" sz="quarter" idx="40"/>
          </p:nvPr>
        </p:nvSpPr>
        <p:spPr bwMode="invGray">
          <a:xfrm>
            <a:off x="8668799"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4" name="Text Placeholder 4">
            <a:extLst>
              <a:ext uri="{FF2B5EF4-FFF2-40B4-BE49-F238E27FC236}">
                <a16:creationId xmlns:a16="http://schemas.microsoft.com/office/drawing/2014/main" id="{0848F375-61FF-4AC2-BA7D-635E975C5F95}"/>
              </a:ext>
            </a:extLst>
          </p:cNvPr>
          <p:cNvSpPr>
            <a:spLocks noGrp="1"/>
          </p:cNvSpPr>
          <p:nvPr>
            <p:ph type="body" sz="quarter" idx="41"/>
          </p:nvPr>
        </p:nvSpPr>
        <p:spPr bwMode="invGray">
          <a:xfrm>
            <a:off x="8668799"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9800802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Questions">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4EEB59C1-DBAE-B7DE-42D6-1DCE324A29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8791D0FA-6B99-42E5-B721-5BEB4B07EF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
        <p:nvSpPr>
          <p:cNvPr id="2" name="Title 1">
            <a:extLst>
              <a:ext uri="{FF2B5EF4-FFF2-40B4-BE49-F238E27FC236}">
                <a16:creationId xmlns:a16="http://schemas.microsoft.com/office/drawing/2014/main" id="{A077BA4E-0064-451B-B04F-30179C0144FC}"/>
              </a:ext>
            </a:extLst>
          </p:cNvPr>
          <p:cNvSpPr>
            <a:spLocks noGrp="1"/>
          </p:cNvSpPr>
          <p:nvPr>
            <p:ph type="ctrTitle" hasCustomPrompt="1"/>
          </p:nvPr>
        </p:nvSpPr>
        <p:spPr>
          <a:xfrm>
            <a:off x="804016" y="2591220"/>
            <a:ext cx="9144000" cy="1137797"/>
          </a:xfrm>
          <a:prstGeom prst="rect">
            <a:avLst/>
          </a:prstGeom>
        </p:spPr>
        <p:txBody>
          <a:bodyPr anchor="b">
            <a:normAutofit/>
          </a:bodyPr>
          <a:lstStyle>
            <a:lvl1pPr algn="l">
              <a:lnSpc>
                <a:spcPct val="100000"/>
              </a:lnSpc>
              <a:defRPr sz="3800" spc="0">
                <a:solidFill>
                  <a:srgbClr val="000000"/>
                </a:solidFill>
                <a:latin typeface="Montserrat SemiBold" pitchFamily="2" charset="0"/>
              </a:defRPr>
            </a:lvl1pPr>
          </a:lstStyle>
          <a:p>
            <a:r>
              <a:rPr lang="en-NL" dirty="0"/>
              <a:t>Questions</a:t>
            </a:r>
            <a:endParaRPr lang="nl-NL" dirty="0"/>
          </a:p>
        </p:txBody>
      </p:sp>
    </p:spTree>
    <p:extLst>
      <p:ext uri="{BB962C8B-B14F-4D97-AF65-F5344CB8AC3E}">
        <p14:creationId xmlns:p14="http://schemas.microsoft.com/office/powerpoint/2010/main" val="9738671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Closing slide">
    <p:spTree>
      <p:nvGrpSpPr>
        <p:cNvPr id="1" name=""/>
        <p:cNvGrpSpPr/>
        <p:nvPr/>
      </p:nvGrpSpPr>
      <p:grpSpPr>
        <a:xfrm>
          <a:off x="0" y="0"/>
          <a:ext cx="0" cy="0"/>
          <a:chOff x="0" y="0"/>
          <a:chExt cx="0" cy="0"/>
        </a:xfrm>
      </p:grpSpPr>
      <p:pic>
        <p:nvPicPr>
          <p:cNvPr id="5" name="Picture 4" descr="A picture containing logo&#10;&#10;Description automatically generated">
            <a:extLst>
              <a:ext uri="{FF2B5EF4-FFF2-40B4-BE49-F238E27FC236}">
                <a16:creationId xmlns:a16="http://schemas.microsoft.com/office/drawing/2014/main" id="{5DE32A2A-EB48-472D-6F63-FA7245303B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Graphic 12">
            <a:extLst>
              <a:ext uri="{FF2B5EF4-FFF2-40B4-BE49-F238E27FC236}">
                <a16:creationId xmlns:a16="http://schemas.microsoft.com/office/drawing/2014/main" id="{A53A17A6-5D4E-4132-A874-B1C2B83253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
        <p:nvSpPr>
          <p:cNvPr id="2" name="Title 1">
            <a:extLst>
              <a:ext uri="{FF2B5EF4-FFF2-40B4-BE49-F238E27FC236}">
                <a16:creationId xmlns:a16="http://schemas.microsoft.com/office/drawing/2014/main" id="{1E00396B-D127-B118-DD47-0A376F2B4743}"/>
              </a:ext>
            </a:extLst>
          </p:cNvPr>
          <p:cNvSpPr>
            <a:spLocks noGrp="1"/>
          </p:cNvSpPr>
          <p:nvPr>
            <p:ph type="ctrTitle" hasCustomPrompt="1"/>
          </p:nvPr>
        </p:nvSpPr>
        <p:spPr>
          <a:xfrm>
            <a:off x="804016" y="2746861"/>
            <a:ext cx="3591339" cy="682140"/>
          </a:xfrm>
          <a:prstGeom prst="rect">
            <a:avLst/>
          </a:prstGeom>
        </p:spPr>
        <p:txBody>
          <a:bodyPr anchor="t">
            <a:normAutofit/>
          </a:bodyPr>
          <a:lstStyle>
            <a:lvl1pPr algn="l">
              <a:lnSpc>
                <a:spcPct val="100000"/>
              </a:lnSpc>
              <a:defRPr sz="3800" spc="0">
                <a:solidFill>
                  <a:schemeClr val="bg1"/>
                </a:solidFill>
                <a:latin typeface="Montserrat SemiBold" pitchFamily="2" charset="0"/>
              </a:defRPr>
            </a:lvl1pPr>
          </a:lstStyle>
          <a:p>
            <a:r>
              <a:rPr lang="en-NL" dirty="0"/>
              <a:t>Thank you!</a:t>
            </a:r>
            <a:endParaRPr lang="nl-NL" dirty="0"/>
          </a:p>
        </p:txBody>
      </p:sp>
      <p:sp>
        <p:nvSpPr>
          <p:cNvPr id="3" name="Subtitle 2">
            <a:extLst>
              <a:ext uri="{FF2B5EF4-FFF2-40B4-BE49-F238E27FC236}">
                <a16:creationId xmlns:a16="http://schemas.microsoft.com/office/drawing/2014/main" id="{72F4EE82-9623-C4DC-13DE-20F5E9831083}"/>
              </a:ext>
            </a:extLst>
          </p:cNvPr>
          <p:cNvSpPr>
            <a:spLocks noGrp="1"/>
          </p:cNvSpPr>
          <p:nvPr>
            <p:ph type="subTitle" idx="1" hasCustomPrompt="1"/>
          </p:nvPr>
        </p:nvSpPr>
        <p:spPr>
          <a:xfrm>
            <a:off x="804016" y="3905667"/>
            <a:ext cx="3388716" cy="192738"/>
          </a:xfrm>
          <a:prstGeom prst="rect">
            <a:avLst/>
          </a:prstGeom>
        </p:spPr>
        <p:txBody>
          <a:bodyPr anchor="ctr">
            <a:noAutofit/>
          </a:bodyPr>
          <a:lstStyle>
            <a:lvl1pPr marL="0" indent="0" algn="l">
              <a:buNone/>
              <a:defRPr sz="1200">
                <a:solidFill>
                  <a:schemeClr val="bg1"/>
                </a:solidFill>
                <a:latin typeface="Montserrat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NL" dirty="0"/>
              <a:t>For more information please contact:</a:t>
            </a:r>
            <a:endParaRPr lang="en-US" dirty="0"/>
          </a:p>
        </p:txBody>
      </p:sp>
    </p:spTree>
    <p:extLst>
      <p:ext uri="{BB962C8B-B14F-4D97-AF65-F5344CB8AC3E}">
        <p14:creationId xmlns:p14="http://schemas.microsoft.com/office/powerpoint/2010/main" val="14656955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with 4 colum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57B005-A77D-822A-6D73-B86E1AD0855E}"/>
              </a:ext>
            </a:extLst>
          </p:cNvPr>
          <p:cNvSpPr/>
          <p:nvPr userDrawn="1"/>
        </p:nvSpPr>
        <p:spPr>
          <a:xfrm>
            <a:off x="9064616" y="1871132"/>
            <a:ext cx="2664591" cy="4228062"/>
          </a:xfrm>
          <a:prstGeom prst="rect">
            <a:avLst/>
          </a:prstGeom>
          <a:noFill/>
          <a:ln>
            <a:solidFill>
              <a:srgbClr val="002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C8FC43B5-3C2B-4404-B750-DEA8F634E2E4}"/>
              </a:ext>
            </a:extLst>
          </p:cNvPr>
          <p:cNvSpPr/>
          <p:nvPr userDrawn="1"/>
        </p:nvSpPr>
        <p:spPr>
          <a:xfrm>
            <a:off x="6189200" y="1871132"/>
            <a:ext cx="2664591" cy="4228062"/>
          </a:xfrm>
          <a:prstGeom prst="rect">
            <a:avLst/>
          </a:prstGeom>
          <a:noFill/>
          <a:ln>
            <a:solidFill>
              <a:srgbClr val="002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3F983210-D066-CE52-62B0-AF9D6CB99A30}"/>
              </a:ext>
            </a:extLst>
          </p:cNvPr>
          <p:cNvSpPr/>
          <p:nvPr userDrawn="1"/>
        </p:nvSpPr>
        <p:spPr>
          <a:xfrm>
            <a:off x="3313784" y="1871133"/>
            <a:ext cx="2664591" cy="4228062"/>
          </a:xfrm>
          <a:prstGeom prst="rect">
            <a:avLst/>
          </a:prstGeom>
          <a:noFill/>
          <a:ln>
            <a:solidFill>
              <a:srgbClr val="002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F4958F0A-F1D7-899E-2B6E-9F03EA2C6014}"/>
              </a:ext>
            </a:extLst>
          </p:cNvPr>
          <p:cNvSpPr/>
          <p:nvPr userDrawn="1"/>
        </p:nvSpPr>
        <p:spPr>
          <a:xfrm>
            <a:off x="451989" y="1871134"/>
            <a:ext cx="2664591" cy="4228062"/>
          </a:xfrm>
          <a:prstGeom prst="rect">
            <a:avLst/>
          </a:prstGeom>
          <a:noFill/>
          <a:ln>
            <a:solidFill>
              <a:srgbClr val="002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Rounded Corners 20">
            <a:extLst>
              <a:ext uri="{FF2B5EF4-FFF2-40B4-BE49-F238E27FC236}">
                <a16:creationId xmlns:a16="http://schemas.microsoft.com/office/drawing/2014/main" id="{1B1E5C47-290E-4DD8-AE0F-3D43227016A2}"/>
              </a:ext>
            </a:extLst>
          </p:cNvPr>
          <p:cNvSpPr/>
          <p:nvPr userDrawn="1"/>
        </p:nvSpPr>
        <p:spPr bwMode="invGray">
          <a:xfrm>
            <a:off x="427567" y="1432984"/>
            <a:ext cx="2706624" cy="721331"/>
          </a:xfrm>
          <a:prstGeom prst="roundRect">
            <a:avLst/>
          </a:prstGeom>
          <a:gradFill flip="none" rotWithShape="1">
            <a:gsLst>
              <a:gs pos="0">
                <a:schemeClr val="bg2"/>
              </a:gs>
              <a:gs pos="37000">
                <a:srgbClr val="002D3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67" dirty="0">
              <a:solidFill>
                <a:schemeClr val="accent1"/>
              </a:solidFill>
              <a:latin typeface="+mj-lt"/>
            </a:endParaRPr>
          </a:p>
        </p:txBody>
      </p:sp>
      <p:sp>
        <p:nvSpPr>
          <p:cNvPr id="22" name="Rectangle: Rounded Corners 21">
            <a:extLst>
              <a:ext uri="{FF2B5EF4-FFF2-40B4-BE49-F238E27FC236}">
                <a16:creationId xmlns:a16="http://schemas.microsoft.com/office/drawing/2014/main" id="{7984E68D-245D-427A-865A-C7013D0986B5}"/>
              </a:ext>
            </a:extLst>
          </p:cNvPr>
          <p:cNvSpPr/>
          <p:nvPr userDrawn="1"/>
        </p:nvSpPr>
        <p:spPr bwMode="invGray">
          <a:xfrm>
            <a:off x="3296173" y="1432984"/>
            <a:ext cx="2706624" cy="721331"/>
          </a:xfrm>
          <a:prstGeom prst="roundRect">
            <a:avLst/>
          </a:prstGeom>
          <a:gradFill flip="none" rotWithShape="1">
            <a:gsLst>
              <a:gs pos="0">
                <a:schemeClr val="bg2"/>
              </a:gs>
              <a:gs pos="37000">
                <a:srgbClr val="002D3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67" dirty="0">
              <a:solidFill>
                <a:schemeClr val="accent4"/>
              </a:solidFill>
              <a:latin typeface="+mj-lt"/>
            </a:endParaRPr>
          </a:p>
        </p:txBody>
      </p:sp>
      <p:sp>
        <p:nvSpPr>
          <p:cNvPr id="27" name="Rectangle: Rounded Corners 26">
            <a:extLst>
              <a:ext uri="{FF2B5EF4-FFF2-40B4-BE49-F238E27FC236}">
                <a16:creationId xmlns:a16="http://schemas.microsoft.com/office/drawing/2014/main" id="{DED66E28-51A1-4EDD-9DCC-EC73859E41C7}"/>
              </a:ext>
            </a:extLst>
          </p:cNvPr>
          <p:cNvSpPr/>
          <p:nvPr userDrawn="1"/>
        </p:nvSpPr>
        <p:spPr bwMode="invGray">
          <a:xfrm>
            <a:off x="6164780" y="1432984"/>
            <a:ext cx="2706624" cy="721331"/>
          </a:xfrm>
          <a:prstGeom prst="roundRect">
            <a:avLst/>
          </a:prstGeom>
          <a:gradFill flip="none" rotWithShape="1">
            <a:gsLst>
              <a:gs pos="0">
                <a:schemeClr val="bg2"/>
              </a:gs>
              <a:gs pos="37000">
                <a:srgbClr val="002D3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rgbClr val="FFFFFF"/>
              </a:solidFill>
              <a:latin typeface="+mj-lt"/>
            </a:endParaRPr>
          </a:p>
        </p:txBody>
      </p:sp>
      <p:sp>
        <p:nvSpPr>
          <p:cNvPr id="16" name="Rectangle: Rounded Corners 15">
            <a:extLst>
              <a:ext uri="{FF2B5EF4-FFF2-40B4-BE49-F238E27FC236}">
                <a16:creationId xmlns:a16="http://schemas.microsoft.com/office/drawing/2014/main" id="{40882BC4-5797-4DD0-AB8A-F46290A4A2A0}"/>
              </a:ext>
            </a:extLst>
          </p:cNvPr>
          <p:cNvSpPr/>
          <p:nvPr userDrawn="1"/>
        </p:nvSpPr>
        <p:spPr bwMode="invGray">
          <a:xfrm>
            <a:off x="9033387" y="1432984"/>
            <a:ext cx="2706624" cy="721331"/>
          </a:xfrm>
          <a:prstGeom prst="roundRect">
            <a:avLst/>
          </a:prstGeom>
          <a:gradFill flip="none" rotWithShape="1">
            <a:gsLst>
              <a:gs pos="0">
                <a:schemeClr val="bg2"/>
              </a:gs>
              <a:gs pos="37000">
                <a:srgbClr val="002D3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chemeClr val="accent4"/>
              </a:solidFill>
              <a:latin typeface="+mj-lt"/>
            </a:endParaRPr>
          </a:p>
        </p:txBody>
      </p:sp>
      <p:sp>
        <p:nvSpPr>
          <p:cNvPr id="25" name="Text Placeholder 5">
            <a:extLst>
              <a:ext uri="{FF2B5EF4-FFF2-40B4-BE49-F238E27FC236}">
                <a16:creationId xmlns:a16="http://schemas.microsoft.com/office/drawing/2014/main" id="{8DC324A1-4EA0-4B60-8634-9BB3EA2FF481}"/>
              </a:ext>
            </a:extLst>
          </p:cNvPr>
          <p:cNvSpPr>
            <a:spLocks noGrp="1"/>
          </p:cNvSpPr>
          <p:nvPr>
            <p:ph type="body" sz="quarter" idx="23" hasCustomPrompt="1"/>
          </p:nvPr>
        </p:nvSpPr>
        <p:spPr bwMode="invGray">
          <a:xfrm>
            <a:off x="427567" y="1432984"/>
            <a:ext cx="2706624" cy="719328"/>
          </a:xfrm>
        </p:spPr>
        <p:txBody>
          <a:bodyPr lIns="91440" tIns="45720" rIns="91440" bIns="45720" anchor="ctr"/>
          <a:lstStyle>
            <a:lvl1pPr marL="0" indent="0" algn="ctr">
              <a:buNone/>
              <a:defRPr sz="1600">
                <a:solidFill>
                  <a:srgbClr val="FFFFFF"/>
                </a:solidFill>
                <a:latin typeface="+mj-lt"/>
              </a:defRPr>
            </a:lvl1pPr>
          </a:lstStyle>
          <a:p>
            <a:pPr lvl="0"/>
            <a:r>
              <a:rPr lang="en-US" dirty="0"/>
              <a:t>Title</a:t>
            </a:r>
          </a:p>
        </p:txBody>
      </p:sp>
      <p:sp>
        <p:nvSpPr>
          <p:cNvPr id="26" name="Text Placeholder 5">
            <a:extLst>
              <a:ext uri="{FF2B5EF4-FFF2-40B4-BE49-F238E27FC236}">
                <a16:creationId xmlns:a16="http://schemas.microsoft.com/office/drawing/2014/main" id="{57EF9072-27DC-4A6B-AC6A-03E9331EFCE7}"/>
              </a:ext>
            </a:extLst>
          </p:cNvPr>
          <p:cNvSpPr>
            <a:spLocks noGrp="1"/>
          </p:cNvSpPr>
          <p:nvPr>
            <p:ph type="body" sz="quarter" idx="24" hasCustomPrompt="1"/>
          </p:nvPr>
        </p:nvSpPr>
        <p:spPr bwMode="invGray">
          <a:xfrm>
            <a:off x="3296173" y="1432984"/>
            <a:ext cx="2706624" cy="719328"/>
          </a:xfrm>
        </p:spPr>
        <p:txBody>
          <a:bodyPr lIns="91440" tIns="45720" rIns="91440" bIns="45720" anchor="ctr"/>
          <a:lstStyle>
            <a:lvl1pPr marL="0" indent="0" algn="ctr">
              <a:buNone/>
              <a:defRPr sz="1600">
                <a:solidFill>
                  <a:srgbClr val="FFFFFF"/>
                </a:solidFill>
                <a:latin typeface="+mj-lt"/>
              </a:defRPr>
            </a:lvl1pPr>
          </a:lstStyle>
          <a:p>
            <a:pPr lvl="0"/>
            <a:r>
              <a:rPr lang="en-US" dirty="0"/>
              <a:t>Title</a:t>
            </a:r>
          </a:p>
        </p:txBody>
      </p:sp>
      <p:sp>
        <p:nvSpPr>
          <p:cNvPr id="28" name="Text Placeholder 5">
            <a:extLst>
              <a:ext uri="{FF2B5EF4-FFF2-40B4-BE49-F238E27FC236}">
                <a16:creationId xmlns:a16="http://schemas.microsoft.com/office/drawing/2014/main" id="{DE29ADF8-A949-4BF8-9F98-C3A577F67A49}"/>
              </a:ext>
            </a:extLst>
          </p:cNvPr>
          <p:cNvSpPr>
            <a:spLocks noGrp="1"/>
          </p:cNvSpPr>
          <p:nvPr>
            <p:ph type="body" sz="quarter" idx="25" hasCustomPrompt="1"/>
          </p:nvPr>
        </p:nvSpPr>
        <p:spPr bwMode="invGray">
          <a:xfrm>
            <a:off x="6164780" y="1432984"/>
            <a:ext cx="2706624" cy="719328"/>
          </a:xfrm>
        </p:spPr>
        <p:txBody>
          <a:bodyPr lIns="91440" tIns="45720" rIns="91440" bIns="45720" anchor="ctr"/>
          <a:lstStyle>
            <a:lvl1pPr marL="0" indent="0" algn="ctr">
              <a:buNone/>
              <a:defRPr sz="1600">
                <a:solidFill>
                  <a:srgbClr val="FFFFFF"/>
                </a:solidFill>
                <a:latin typeface="+mj-lt"/>
              </a:defRPr>
            </a:lvl1pPr>
          </a:lstStyle>
          <a:p>
            <a:pPr lvl="0"/>
            <a:r>
              <a:rPr lang="en-US" dirty="0"/>
              <a:t>Title</a:t>
            </a:r>
          </a:p>
        </p:txBody>
      </p:sp>
      <p:sp>
        <p:nvSpPr>
          <p:cNvPr id="17" name="Text Placeholder 5">
            <a:extLst>
              <a:ext uri="{FF2B5EF4-FFF2-40B4-BE49-F238E27FC236}">
                <a16:creationId xmlns:a16="http://schemas.microsoft.com/office/drawing/2014/main" id="{3890DA71-057A-40D0-8945-E35FA005F45D}"/>
              </a:ext>
            </a:extLst>
          </p:cNvPr>
          <p:cNvSpPr>
            <a:spLocks noGrp="1"/>
          </p:cNvSpPr>
          <p:nvPr>
            <p:ph type="body" sz="quarter" idx="30" hasCustomPrompt="1"/>
          </p:nvPr>
        </p:nvSpPr>
        <p:spPr bwMode="invGray">
          <a:xfrm>
            <a:off x="9033387" y="1432984"/>
            <a:ext cx="2706624" cy="719328"/>
          </a:xfrm>
        </p:spPr>
        <p:txBody>
          <a:bodyPr lIns="91440" tIns="45720" rIns="91440" bIns="45720" anchor="ctr"/>
          <a:lstStyle>
            <a:lvl1pPr marL="0" indent="0" algn="ctr">
              <a:buNone/>
              <a:defRPr sz="1600">
                <a:solidFill>
                  <a:srgbClr val="FFFFFF"/>
                </a:solidFill>
                <a:latin typeface="+mj-lt"/>
              </a:defRPr>
            </a:lvl1pPr>
          </a:lstStyle>
          <a:p>
            <a:pPr lvl="0"/>
            <a:r>
              <a:rPr lang="en-US" dirty="0"/>
              <a:t>Title</a:t>
            </a:r>
          </a:p>
        </p:txBody>
      </p:sp>
      <p:sp>
        <p:nvSpPr>
          <p:cNvPr id="23" name="Text Placeholder 5">
            <a:extLst>
              <a:ext uri="{FF2B5EF4-FFF2-40B4-BE49-F238E27FC236}">
                <a16:creationId xmlns:a16="http://schemas.microsoft.com/office/drawing/2014/main" id="{91329EB5-A393-461C-A77C-EDBC8F7B9F64}"/>
              </a:ext>
            </a:extLst>
          </p:cNvPr>
          <p:cNvSpPr>
            <a:spLocks noGrp="1"/>
          </p:cNvSpPr>
          <p:nvPr>
            <p:ph type="body" sz="quarter" idx="13" hasCustomPrompt="1"/>
          </p:nvPr>
        </p:nvSpPr>
        <p:spPr bwMode="invGray">
          <a:xfrm>
            <a:off x="533399" y="2297723"/>
            <a:ext cx="2506981" cy="3801472"/>
          </a:xfrm>
        </p:spPr>
        <p:txBody>
          <a:bodyPr lIns="91440" tIns="45720" rIns="91440" bIns="45720" anchor="t"/>
          <a:lstStyle>
            <a:lvl1pPr marL="0" indent="0" algn="l">
              <a:buNone/>
              <a:defRPr sz="1467">
                <a:latin typeface="+mn-lt"/>
              </a:defRPr>
            </a:lvl1pPr>
          </a:lstStyle>
          <a:p>
            <a:pPr lvl="0"/>
            <a:r>
              <a:rPr lang="en-US" dirty="0"/>
              <a:t>Text</a:t>
            </a:r>
          </a:p>
        </p:txBody>
      </p:sp>
      <p:sp>
        <p:nvSpPr>
          <p:cNvPr id="29" name="Text Placeholder 5">
            <a:extLst>
              <a:ext uri="{FF2B5EF4-FFF2-40B4-BE49-F238E27FC236}">
                <a16:creationId xmlns:a16="http://schemas.microsoft.com/office/drawing/2014/main" id="{88337F3F-158A-4DE6-829A-FDD67407C6F1}"/>
              </a:ext>
            </a:extLst>
          </p:cNvPr>
          <p:cNvSpPr>
            <a:spLocks noGrp="1"/>
          </p:cNvSpPr>
          <p:nvPr>
            <p:ph type="body" sz="quarter" idx="26" hasCustomPrompt="1"/>
          </p:nvPr>
        </p:nvSpPr>
        <p:spPr bwMode="invGray">
          <a:xfrm>
            <a:off x="3398519" y="2297723"/>
            <a:ext cx="2522221" cy="3801472"/>
          </a:xfrm>
        </p:spPr>
        <p:txBody>
          <a:bodyPr lIns="91440" tIns="45720" rIns="91440" bIns="45720" anchor="t"/>
          <a:lstStyle>
            <a:lvl1pPr marL="0" indent="0" algn="l">
              <a:buNone/>
              <a:defRPr sz="1467">
                <a:latin typeface="+mn-lt"/>
              </a:defRPr>
            </a:lvl1pPr>
          </a:lstStyle>
          <a:p>
            <a:pPr lvl="0"/>
            <a:r>
              <a:rPr lang="en-US" dirty="0"/>
              <a:t>Text</a:t>
            </a:r>
          </a:p>
        </p:txBody>
      </p:sp>
      <p:sp>
        <p:nvSpPr>
          <p:cNvPr id="14" name="Text Placeholder 5">
            <a:extLst>
              <a:ext uri="{FF2B5EF4-FFF2-40B4-BE49-F238E27FC236}">
                <a16:creationId xmlns:a16="http://schemas.microsoft.com/office/drawing/2014/main" id="{FAB5558D-85E7-455F-8197-2348C0C6BDA7}"/>
              </a:ext>
            </a:extLst>
          </p:cNvPr>
          <p:cNvSpPr>
            <a:spLocks noGrp="1"/>
          </p:cNvSpPr>
          <p:nvPr>
            <p:ph type="body" sz="quarter" idx="28" hasCustomPrompt="1"/>
          </p:nvPr>
        </p:nvSpPr>
        <p:spPr bwMode="invGray">
          <a:xfrm>
            <a:off x="6278880" y="2297723"/>
            <a:ext cx="2476500" cy="3801472"/>
          </a:xfrm>
        </p:spPr>
        <p:txBody>
          <a:bodyPr lIns="91440" tIns="45720" rIns="91440" bIns="45720" anchor="t"/>
          <a:lstStyle>
            <a:lvl1pPr marL="0" indent="0" algn="l">
              <a:buNone/>
              <a:defRPr sz="1467">
                <a:latin typeface="+mn-lt"/>
              </a:defRPr>
            </a:lvl1pPr>
          </a:lstStyle>
          <a:p>
            <a:pPr lvl="0"/>
            <a:r>
              <a:rPr lang="en-US" dirty="0"/>
              <a:t>Text</a:t>
            </a:r>
          </a:p>
        </p:txBody>
      </p:sp>
      <p:sp>
        <p:nvSpPr>
          <p:cNvPr id="18" name="Text Placeholder 5">
            <a:extLst>
              <a:ext uri="{FF2B5EF4-FFF2-40B4-BE49-F238E27FC236}">
                <a16:creationId xmlns:a16="http://schemas.microsoft.com/office/drawing/2014/main" id="{30E329C1-D403-47DC-9799-C5143A308349}"/>
              </a:ext>
            </a:extLst>
          </p:cNvPr>
          <p:cNvSpPr>
            <a:spLocks noGrp="1"/>
          </p:cNvSpPr>
          <p:nvPr>
            <p:ph type="body" sz="quarter" idx="31" hasCustomPrompt="1"/>
          </p:nvPr>
        </p:nvSpPr>
        <p:spPr bwMode="invGray">
          <a:xfrm>
            <a:off x="9154296" y="2297723"/>
            <a:ext cx="2476500" cy="3801472"/>
          </a:xfrm>
        </p:spPr>
        <p:txBody>
          <a:bodyPr lIns="91440" tIns="45720" rIns="91440" bIns="45720" anchor="t"/>
          <a:lstStyle>
            <a:lvl1pPr marL="0" indent="0" algn="l">
              <a:buNone/>
              <a:defRPr sz="1467">
                <a:latin typeface="+mn-lt"/>
              </a:defRPr>
            </a:lvl1pPr>
          </a:lstStyle>
          <a:p>
            <a:pPr lvl="0"/>
            <a:r>
              <a:rPr lang="en-US" dirty="0"/>
              <a:t>Text</a:t>
            </a:r>
          </a:p>
        </p:txBody>
      </p:sp>
      <p:sp>
        <p:nvSpPr>
          <p:cNvPr id="3" name="Title 1">
            <a:extLst>
              <a:ext uri="{FF2B5EF4-FFF2-40B4-BE49-F238E27FC236}">
                <a16:creationId xmlns:a16="http://schemas.microsoft.com/office/drawing/2014/main" id="{3C0C489B-4173-A28F-E386-49CA7F2397BC}"/>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088CE1E1-5D92-4519-34A0-B331CFBB9F92}"/>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727008784"/>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with 3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69198B-FBD2-D0C6-C5C9-946218CFDD8A}"/>
              </a:ext>
            </a:extLst>
          </p:cNvPr>
          <p:cNvSpPr/>
          <p:nvPr userDrawn="1"/>
        </p:nvSpPr>
        <p:spPr>
          <a:xfrm>
            <a:off x="8116734" y="1610139"/>
            <a:ext cx="3633215" cy="4535847"/>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C2641252-20BD-F57F-FE56-E4913EA12288}"/>
              </a:ext>
            </a:extLst>
          </p:cNvPr>
          <p:cNvSpPr/>
          <p:nvPr userDrawn="1"/>
        </p:nvSpPr>
        <p:spPr>
          <a:xfrm>
            <a:off x="427567" y="1610139"/>
            <a:ext cx="3633216" cy="4562061"/>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E2E015CC-AC1F-B888-90B5-FB3926B5AC9E}"/>
              </a:ext>
            </a:extLst>
          </p:cNvPr>
          <p:cNvSpPr/>
          <p:nvPr userDrawn="1"/>
        </p:nvSpPr>
        <p:spPr>
          <a:xfrm>
            <a:off x="4277120" y="1610140"/>
            <a:ext cx="3613337" cy="4535848"/>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Rounded Corners 26">
            <a:extLst>
              <a:ext uri="{FF2B5EF4-FFF2-40B4-BE49-F238E27FC236}">
                <a16:creationId xmlns:a16="http://schemas.microsoft.com/office/drawing/2014/main" id="{DED66E28-51A1-4EDD-9DCC-EC73859E41C7}"/>
              </a:ext>
            </a:extLst>
          </p:cNvPr>
          <p:cNvSpPr/>
          <p:nvPr userDrawn="1"/>
        </p:nvSpPr>
        <p:spPr bwMode="invGray">
          <a:xfrm>
            <a:off x="8106794" y="1432984"/>
            <a:ext cx="3651197" cy="721331"/>
          </a:xfrm>
          <a:prstGeom prst="roundRect">
            <a:avLst/>
          </a:prstGeom>
          <a:gradFill flip="none" rotWithShape="1">
            <a:gsLst>
              <a:gs pos="0">
                <a:schemeClr val="bg2"/>
              </a:gs>
              <a:gs pos="37000">
                <a:srgbClr val="002D3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chemeClr val="accent4"/>
              </a:solidFill>
              <a:latin typeface="+mj-lt"/>
            </a:endParaRPr>
          </a:p>
        </p:txBody>
      </p:sp>
      <p:sp>
        <p:nvSpPr>
          <p:cNvPr id="21" name="Rectangle: Rounded Corners 20">
            <a:extLst>
              <a:ext uri="{FF2B5EF4-FFF2-40B4-BE49-F238E27FC236}">
                <a16:creationId xmlns:a16="http://schemas.microsoft.com/office/drawing/2014/main" id="{1B1E5C47-290E-4DD8-AE0F-3D43227016A2}"/>
              </a:ext>
            </a:extLst>
          </p:cNvPr>
          <p:cNvSpPr/>
          <p:nvPr userDrawn="1"/>
        </p:nvSpPr>
        <p:spPr bwMode="invGray">
          <a:xfrm>
            <a:off x="427567" y="1432984"/>
            <a:ext cx="3636508" cy="721331"/>
          </a:xfrm>
          <a:prstGeom prst="roundRect">
            <a:avLst/>
          </a:prstGeom>
          <a:gradFill flip="none" rotWithShape="1">
            <a:gsLst>
              <a:gs pos="0">
                <a:schemeClr val="bg2"/>
              </a:gs>
              <a:gs pos="37000">
                <a:srgbClr val="002D3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67" dirty="0">
              <a:solidFill>
                <a:schemeClr val="accent1"/>
              </a:solidFill>
              <a:latin typeface="+mj-lt"/>
            </a:endParaRPr>
          </a:p>
        </p:txBody>
      </p:sp>
      <p:sp>
        <p:nvSpPr>
          <p:cNvPr id="22" name="Rectangle: Rounded Corners 21">
            <a:extLst>
              <a:ext uri="{FF2B5EF4-FFF2-40B4-BE49-F238E27FC236}">
                <a16:creationId xmlns:a16="http://schemas.microsoft.com/office/drawing/2014/main" id="{7984E68D-245D-427A-865A-C7013D0986B5}"/>
              </a:ext>
            </a:extLst>
          </p:cNvPr>
          <p:cNvSpPr/>
          <p:nvPr userDrawn="1"/>
        </p:nvSpPr>
        <p:spPr bwMode="invGray">
          <a:xfrm>
            <a:off x="4263887" y="1432984"/>
            <a:ext cx="3636508" cy="721331"/>
          </a:xfrm>
          <a:prstGeom prst="roundRect">
            <a:avLst/>
          </a:prstGeom>
          <a:gradFill flip="none" rotWithShape="1">
            <a:gsLst>
              <a:gs pos="0">
                <a:schemeClr val="bg2"/>
              </a:gs>
              <a:gs pos="37000">
                <a:srgbClr val="002D3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67" dirty="0">
              <a:solidFill>
                <a:schemeClr val="accent4"/>
              </a:solidFill>
              <a:latin typeface="+mj-lt"/>
            </a:endParaRPr>
          </a:p>
        </p:txBody>
      </p:sp>
      <p:sp>
        <p:nvSpPr>
          <p:cNvPr id="25" name="Text Placeholder 5">
            <a:extLst>
              <a:ext uri="{FF2B5EF4-FFF2-40B4-BE49-F238E27FC236}">
                <a16:creationId xmlns:a16="http://schemas.microsoft.com/office/drawing/2014/main" id="{8DC324A1-4EA0-4B60-8634-9BB3EA2FF481}"/>
              </a:ext>
            </a:extLst>
          </p:cNvPr>
          <p:cNvSpPr>
            <a:spLocks noGrp="1"/>
          </p:cNvSpPr>
          <p:nvPr>
            <p:ph type="body" sz="quarter" idx="23" hasCustomPrompt="1"/>
          </p:nvPr>
        </p:nvSpPr>
        <p:spPr bwMode="invGray">
          <a:xfrm>
            <a:off x="427567" y="1432984"/>
            <a:ext cx="3633216" cy="719328"/>
          </a:xfrm>
        </p:spPr>
        <p:txBody>
          <a:bodyPr lIns="91440" tIns="45720" rIns="91440" bIns="45720" anchor="ctr"/>
          <a:lstStyle>
            <a:lvl1pPr marL="0" indent="0" algn="l">
              <a:buNone/>
              <a:defRPr sz="1600">
                <a:solidFill>
                  <a:schemeClr val="bg1"/>
                </a:solidFill>
                <a:latin typeface="+mj-lt"/>
              </a:defRPr>
            </a:lvl1pPr>
          </a:lstStyle>
          <a:p>
            <a:pPr lvl="0"/>
            <a:r>
              <a:rPr lang="en-US" dirty="0"/>
              <a:t>Title</a:t>
            </a:r>
          </a:p>
        </p:txBody>
      </p:sp>
      <p:sp>
        <p:nvSpPr>
          <p:cNvPr id="26" name="Text Placeholder 5">
            <a:extLst>
              <a:ext uri="{FF2B5EF4-FFF2-40B4-BE49-F238E27FC236}">
                <a16:creationId xmlns:a16="http://schemas.microsoft.com/office/drawing/2014/main" id="{57EF9072-27DC-4A6B-AC6A-03E9331EFCE7}"/>
              </a:ext>
            </a:extLst>
          </p:cNvPr>
          <p:cNvSpPr>
            <a:spLocks noGrp="1"/>
          </p:cNvSpPr>
          <p:nvPr>
            <p:ph type="body" sz="quarter" idx="24" hasCustomPrompt="1"/>
          </p:nvPr>
        </p:nvSpPr>
        <p:spPr bwMode="invGray">
          <a:xfrm>
            <a:off x="4267181" y="1432984"/>
            <a:ext cx="3633216" cy="719328"/>
          </a:xfrm>
        </p:spPr>
        <p:txBody>
          <a:bodyPr lIns="91440" tIns="45720" rIns="91440" bIns="45720" anchor="ctr"/>
          <a:lstStyle>
            <a:lvl1pPr marL="0" indent="0" algn="l">
              <a:buNone/>
              <a:defRPr sz="1600">
                <a:solidFill>
                  <a:schemeClr val="bg1"/>
                </a:solidFill>
                <a:latin typeface="+mj-lt"/>
              </a:defRPr>
            </a:lvl1pPr>
          </a:lstStyle>
          <a:p>
            <a:pPr lvl="0"/>
            <a:r>
              <a:rPr lang="en-US" dirty="0"/>
              <a:t>Title</a:t>
            </a:r>
          </a:p>
        </p:txBody>
      </p:sp>
      <p:sp>
        <p:nvSpPr>
          <p:cNvPr id="28" name="Text Placeholder 5">
            <a:extLst>
              <a:ext uri="{FF2B5EF4-FFF2-40B4-BE49-F238E27FC236}">
                <a16:creationId xmlns:a16="http://schemas.microsoft.com/office/drawing/2014/main" id="{DE29ADF8-A949-4BF8-9F98-C3A577F67A49}"/>
              </a:ext>
            </a:extLst>
          </p:cNvPr>
          <p:cNvSpPr>
            <a:spLocks noGrp="1"/>
          </p:cNvSpPr>
          <p:nvPr>
            <p:ph type="body" sz="quarter" idx="25" hasCustomPrompt="1"/>
          </p:nvPr>
        </p:nvSpPr>
        <p:spPr bwMode="invGray">
          <a:xfrm>
            <a:off x="8106795" y="1432984"/>
            <a:ext cx="3633216" cy="719328"/>
          </a:xfrm>
        </p:spPr>
        <p:txBody>
          <a:bodyPr lIns="91440" tIns="45720" rIns="91440" bIns="45720" anchor="ctr"/>
          <a:lstStyle>
            <a:lvl1pPr marL="0" indent="0" algn="l">
              <a:buNone/>
              <a:defRPr sz="1600">
                <a:solidFill>
                  <a:schemeClr val="bg1"/>
                </a:solidFill>
                <a:latin typeface="+mj-lt"/>
              </a:defRPr>
            </a:lvl1pPr>
          </a:lstStyle>
          <a:p>
            <a:pPr lvl="0"/>
            <a:r>
              <a:rPr lang="en-US" dirty="0"/>
              <a:t>Title</a:t>
            </a:r>
          </a:p>
        </p:txBody>
      </p:sp>
      <p:sp>
        <p:nvSpPr>
          <p:cNvPr id="23" name="Text Placeholder 5">
            <a:extLst>
              <a:ext uri="{FF2B5EF4-FFF2-40B4-BE49-F238E27FC236}">
                <a16:creationId xmlns:a16="http://schemas.microsoft.com/office/drawing/2014/main" id="{91329EB5-A393-461C-A77C-EDBC8F7B9F64}"/>
              </a:ext>
            </a:extLst>
          </p:cNvPr>
          <p:cNvSpPr>
            <a:spLocks noGrp="1"/>
          </p:cNvSpPr>
          <p:nvPr>
            <p:ph type="body" sz="quarter" idx="13" hasCustomPrompt="1"/>
          </p:nvPr>
        </p:nvSpPr>
        <p:spPr bwMode="invGray">
          <a:xfrm>
            <a:off x="616226" y="2297723"/>
            <a:ext cx="3299792" cy="3801472"/>
          </a:xfrm>
        </p:spPr>
        <p:txBody>
          <a:bodyPr lIns="91440" tIns="45720" rIns="91440" bIns="45720" anchor="t"/>
          <a:lstStyle>
            <a:lvl1pPr marL="0" indent="0" algn="l">
              <a:buNone/>
              <a:defRPr sz="1467">
                <a:latin typeface="+mn-lt"/>
              </a:defRPr>
            </a:lvl1pPr>
          </a:lstStyle>
          <a:p>
            <a:pPr lvl="0"/>
            <a:r>
              <a:rPr lang="en-US" dirty="0"/>
              <a:t>Text</a:t>
            </a:r>
          </a:p>
        </p:txBody>
      </p:sp>
      <p:sp>
        <p:nvSpPr>
          <p:cNvPr id="29" name="Text Placeholder 5">
            <a:extLst>
              <a:ext uri="{FF2B5EF4-FFF2-40B4-BE49-F238E27FC236}">
                <a16:creationId xmlns:a16="http://schemas.microsoft.com/office/drawing/2014/main" id="{88337F3F-158A-4DE6-829A-FDD67407C6F1}"/>
              </a:ext>
            </a:extLst>
          </p:cNvPr>
          <p:cNvSpPr>
            <a:spLocks noGrp="1"/>
          </p:cNvSpPr>
          <p:nvPr>
            <p:ph type="body" sz="quarter" idx="26" hasCustomPrompt="1"/>
          </p:nvPr>
        </p:nvSpPr>
        <p:spPr bwMode="invGray">
          <a:xfrm>
            <a:off x="4422913" y="2297723"/>
            <a:ext cx="3299792" cy="3801472"/>
          </a:xfrm>
        </p:spPr>
        <p:txBody>
          <a:bodyPr lIns="91440" tIns="45720" rIns="91440" bIns="45720" anchor="t"/>
          <a:lstStyle>
            <a:lvl1pPr marL="0" indent="0" algn="l">
              <a:buNone/>
              <a:defRPr sz="1467">
                <a:latin typeface="+mn-lt"/>
              </a:defRPr>
            </a:lvl1pPr>
          </a:lstStyle>
          <a:p>
            <a:pPr lvl="0"/>
            <a:r>
              <a:rPr lang="en-US" dirty="0"/>
              <a:t>Text</a:t>
            </a:r>
          </a:p>
        </p:txBody>
      </p:sp>
      <p:sp>
        <p:nvSpPr>
          <p:cNvPr id="31" name="Text Placeholder 5">
            <a:extLst>
              <a:ext uri="{FF2B5EF4-FFF2-40B4-BE49-F238E27FC236}">
                <a16:creationId xmlns:a16="http://schemas.microsoft.com/office/drawing/2014/main" id="{A4016478-8F60-49D5-810D-2850AB8FF90C}"/>
              </a:ext>
            </a:extLst>
          </p:cNvPr>
          <p:cNvSpPr>
            <a:spLocks noGrp="1"/>
          </p:cNvSpPr>
          <p:nvPr>
            <p:ph type="body" sz="quarter" idx="28" hasCustomPrompt="1"/>
          </p:nvPr>
        </p:nvSpPr>
        <p:spPr bwMode="invGray">
          <a:xfrm>
            <a:off x="8299176" y="2297723"/>
            <a:ext cx="3299791" cy="3801472"/>
          </a:xfrm>
        </p:spPr>
        <p:txBody>
          <a:bodyPr lIns="91440" tIns="45720" rIns="91440" bIns="45720" anchor="t"/>
          <a:lstStyle>
            <a:lvl1pPr marL="0" indent="0" algn="l">
              <a:buNone/>
              <a:defRPr sz="1467">
                <a:latin typeface="+mn-lt"/>
              </a:defRPr>
            </a:lvl1pPr>
          </a:lstStyle>
          <a:p>
            <a:pPr lvl="0"/>
            <a:r>
              <a:rPr lang="en-US" dirty="0"/>
              <a:t>Text</a:t>
            </a:r>
          </a:p>
        </p:txBody>
      </p:sp>
      <p:sp>
        <p:nvSpPr>
          <p:cNvPr id="3" name="Title 1">
            <a:extLst>
              <a:ext uri="{FF2B5EF4-FFF2-40B4-BE49-F238E27FC236}">
                <a16:creationId xmlns:a16="http://schemas.microsoft.com/office/drawing/2014/main" id="{BA934F9B-7AC9-7A3B-B4D0-1CC232D3B3BD}"/>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AE8BF538-A510-A81E-34F8-1751A869DDEB}"/>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372841059"/>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titles">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863FB3A0-AAAC-4191-B457-22FBE9D6EC4E}"/>
              </a:ext>
            </a:extLst>
          </p:cNvPr>
          <p:cNvSpPr txBox="1"/>
          <p:nvPr userDrawn="1"/>
        </p:nvSpPr>
        <p:spPr bwMode="invGray">
          <a:xfrm>
            <a:off x="431801" y="1440624"/>
            <a:ext cx="5547360" cy="731520"/>
          </a:xfrm>
          <a:prstGeom prst="rect">
            <a:avLst/>
          </a:prstGeom>
          <a:gradFill flip="none" rotWithShape="1">
            <a:gsLst>
              <a:gs pos="0">
                <a:schemeClr val="accent1">
                  <a:alpha val="0"/>
                </a:schemeClr>
              </a:gs>
              <a:gs pos="100000">
                <a:schemeClr val="accent1"/>
              </a:gs>
            </a:gsLst>
            <a:lin ang="16200000" scaled="1"/>
            <a:tileRect/>
          </a:gradFill>
        </p:spPr>
        <p:txBody>
          <a:bodyPr wrap="none" lIns="0" tIns="121920" rIns="0" bIns="0" rtlCol="0" anchor="t" anchorCtr="0">
            <a:noAutofit/>
          </a:bodyPr>
          <a:lstStyle/>
          <a:p>
            <a:pPr algn="ctr"/>
            <a:endParaRPr lang="en-US" sz="2133" dirty="0">
              <a:latin typeface="+mj-lt"/>
            </a:endParaRPr>
          </a:p>
        </p:txBody>
      </p:sp>
      <p:sp>
        <p:nvSpPr>
          <p:cNvPr id="28" name="TextBox 27">
            <a:extLst>
              <a:ext uri="{FF2B5EF4-FFF2-40B4-BE49-F238E27FC236}">
                <a16:creationId xmlns:a16="http://schemas.microsoft.com/office/drawing/2014/main" id="{88644FCC-2D7D-4A92-A351-05D1EECE4B58}"/>
              </a:ext>
            </a:extLst>
          </p:cNvPr>
          <p:cNvSpPr txBox="1"/>
          <p:nvPr userDrawn="1"/>
        </p:nvSpPr>
        <p:spPr bwMode="invGray">
          <a:xfrm>
            <a:off x="6192651" y="1440624"/>
            <a:ext cx="5547360" cy="731520"/>
          </a:xfrm>
          <a:prstGeom prst="rect">
            <a:avLst/>
          </a:prstGeom>
          <a:gradFill flip="none" rotWithShape="1">
            <a:gsLst>
              <a:gs pos="0">
                <a:srgbClr val="002D3C">
                  <a:alpha val="0"/>
                </a:srgbClr>
              </a:gs>
              <a:gs pos="100000">
                <a:srgbClr val="002D3C"/>
              </a:gs>
            </a:gsLst>
            <a:lin ang="16200000" scaled="1"/>
            <a:tileRect/>
          </a:gradFill>
        </p:spPr>
        <p:txBody>
          <a:bodyPr wrap="none" lIns="0" tIns="121920" rIns="0" bIns="0" rtlCol="0" anchor="t" anchorCtr="0">
            <a:noAutofit/>
          </a:bodyPr>
          <a:lstStyle/>
          <a:p>
            <a:pPr algn="ctr"/>
            <a:endParaRPr lang="en-US" sz="2133" dirty="0">
              <a:latin typeface="+mj-lt"/>
            </a:endParaRPr>
          </a:p>
        </p:txBody>
      </p:sp>
      <p:sp>
        <p:nvSpPr>
          <p:cNvPr id="26" name="Text Placeholder 5">
            <a:extLst>
              <a:ext uri="{FF2B5EF4-FFF2-40B4-BE49-F238E27FC236}">
                <a16:creationId xmlns:a16="http://schemas.microsoft.com/office/drawing/2014/main" id="{DED1562F-7727-42AD-B83F-B500F206D106}"/>
              </a:ext>
            </a:extLst>
          </p:cNvPr>
          <p:cNvSpPr>
            <a:spLocks noGrp="1"/>
          </p:cNvSpPr>
          <p:nvPr>
            <p:ph type="body" sz="quarter" idx="27" hasCustomPrompt="1"/>
          </p:nvPr>
        </p:nvSpPr>
        <p:spPr bwMode="invGray">
          <a:xfrm>
            <a:off x="6192651" y="1440624"/>
            <a:ext cx="5547360" cy="731520"/>
          </a:xfrm>
        </p:spPr>
        <p:txBody>
          <a:bodyPr lIns="91440" tIns="45720" rIns="91440" bIns="45720" anchor="ctr"/>
          <a:lstStyle>
            <a:lvl1pPr marL="0" indent="0" algn="ctr">
              <a:buNone/>
              <a:defRPr sz="1867">
                <a:solidFill>
                  <a:schemeClr val="tx1"/>
                </a:solidFill>
                <a:latin typeface="+mj-lt"/>
              </a:defRPr>
            </a:lvl1pPr>
          </a:lstStyle>
          <a:p>
            <a:pPr lvl="0"/>
            <a:r>
              <a:rPr lang="en-US" dirty="0"/>
              <a:t>Title</a:t>
            </a:r>
          </a:p>
        </p:txBody>
      </p:sp>
      <p:sp>
        <p:nvSpPr>
          <p:cNvPr id="25" name="Text Placeholder 5">
            <a:extLst>
              <a:ext uri="{FF2B5EF4-FFF2-40B4-BE49-F238E27FC236}">
                <a16:creationId xmlns:a16="http://schemas.microsoft.com/office/drawing/2014/main" id="{1AD75614-E53F-4AA5-8BD7-EF0EB52F42D3}"/>
              </a:ext>
            </a:extLst>
          </p:cNvPr>
          <p:cNvSpPr>
            <a:spLocks noGrp="1"/>
          </p:cNvSpPr>
          <p:nvPr>
            <p:ph type="body" sz="quarter" idx="23" hasCustomPrompt="1"/>
          </p:nvPr>
        </p:nvSpPr>
        <p:spPr bwMode="invGray">
          <a:xfrm>
            <a:off x="431801" y="1440624"/>
            <a:ext cx="5547360" cy="731520"/>
          </a:xfrm>
        </p:spPr>
        <p:txBody>
          <a:bodyPr lIns="91440" tIns="45720" rIns="91440" bIns="45720" anchor="ctr"/>
          <a:lstStyle>
            <a:lvl1pPr marL="0" indent="0" algn="ctr">
              <a:buNone/>
              <a:defRPr sz="1867">
                <a:solidFill>
                  <a:schemeClr val="tx1"/>
                </a:solidFill>
                <a:latin typeface="+mj-lt"/>
              </a:defRPr>
            </a:lvl1pPr>
          </a:lstStyle>
          <a:p>
            <a:pPr lvl="0"/>
            <a:r>
              <a:rPr lang="en-US" dirty="0"/>
              <a:t>Title</a:t>
            </a: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567267" y="2286001"/>
            <a:ext cx="5325533" cy="3803904"/>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6299202" y="2286001"/>
            <a:ext cx="5325532" cy="3803904"/>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3" name="Title 1">
            <a:extLst>
              <a:ext uri="{FF2B5EF4-FFF2-40B4-BE49-F238E27FC236}">
                <a16:creationId xmlns:a16="http://schemas.microsoft.com/office/drawing/2014/main" id="{3044DB7B-9781-03FE-0A8C-04BB8EBD25C0}"/>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6F840D0E-FE26-8109-E459-FA4CEE46217E}"/>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5" name="Rectangle 4">
            <a:extLst>
              <a:ext uri="{FF2B5EF4-FFF2-40B4-BE49-F238E27FC236}">
                <a16:creationId xmlns:a16="http://schemas.microsoft.com/office/drawing/2014/main" id="{0ACA062E-63F5-9F5C-EEEF-23BB6A51D7BB}"/>
              </a:ext>
            </a:extLst>
          </p:cNvPr>
          <p:cNvSpPr/>
          <p:nvPr userDrawn="1"/>
        </p:nvSpPr>
        <p:spPr>
          <a:xfrm>
            <a:off x="431801" y="1440624"/>
            <a:ext cx="5547360" cy="4649281"/>
          </a:xfrm>
          <a:prstGeom prst="rect">
            <a:avLst/>
          </a:prstGeom>
          <a:noFill/>
          <a:ln>
            <a:solidFill>
              <a:srgbClr val="FF6D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5DEB8FCD-8C64-E77E-ACE0-3A4C52A5B1DF}"/>
              </a:ext>
            </a:extLst>
          </p:cNvPr>
          <p:cNvSpPr/>
          <p:nvPr userDrawn="1"/>
        </p:nvSpPr>
        <p:spPr>
          <a:xfrm>
            <a:off x="6189158" y="1449092"/>
            <a:ext cx="5547360" cy="4649281"/>
          </a:xfrm>
          <a:prstGeom prst="rect">
            <a:avLst/>
          </a:prstGeom>
          <a:noFill/>
          <a:ln>
            <a:solidFill>
              <a:srgbClr val="002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84818516"/>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Two block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743973-559F-1A6E-D781-B47AF0F40B6E}"/>
              </a:ext>
            </a:extLst>
          </p:cNvPr>
          <p:cNvSpPr/>
          <p:nvPr userDrawn="1"/>
        </p:nvSpPr>
        <p:spPr>
          <a:xfrm>
            <a:off x="417847" y="1793726"/>
            <a:ext cx="5028519" cy="4233343"/>
          </a:xfrm>
          <a:prstGeom prst="rect">
            <a:avLst/>
          </a:prstGeom>
          <a:noFill/>
          <a:ln>
            <a:solidFill>
              <a:srgbClr val="FF6D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5043037"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6745635" y="1386659"/>
            <a:ext cx="5043037"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77864" y="1481550"/>
            <a:ext cx="4723003"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77863" y="1983505"/>
            <a:ext cx="4723004"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6905554" y="1481550"/>
            <a:ext cx="472319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6905553" y="1983504"/>
            <a:ext cx="47232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 name="Rectangle 2">
            <a:extLst>
              <a:ext uri="{FF2B5EF4-FFF2-40B4-BE49-F238E27FC236}">
                <a16:creationId xmlns:a16="http://schemas.microsoft.com/office/drawing/2014/main" id="{C50CF414-58DB-64D8-E7D7-890ABC06B46B}"/>
              </a:ext>
            </a:extLst>
          </p:cNvPr>
          <p:cNvSpPr/>
          <p:nvPr userDrawn="1"/>
        </p:nvSpPr>
        <p:spPr>
          <a:xfrm>
            <a:off x="6748231" y="1844782"/>
            <a:ext cx="5028519" cy="4233343"/>
          </a:xfrm>
          <a:prstGeom prst="rect">
            <a:avLst/>
          </a:prstGeom>
          <a:noFill/>
          <a:ln>
            <a:solidFill>
              <a:srgbClr val="FF6D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74127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grey">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3B9BC70B-E23E-6826-2D7D-170A98E295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rgbClr val="000000"/>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rgbClr val="000000"/>
                </a:solidFill>
                <a:latin typeface="Montserrat SemiBold" pitchFamily="2" charset="0"/>
              </a:defRPr>
            </a:lvl1pPr>
          </a:lstStyle>
          <a:p>
            <a:pPr lvl="0"/>
            <a:r>
              <a:rPr lang="en-US" dirty="0"/>
              <a:t>0#</a:t>
            </a:r>
          </a:p>
        </p:txBody>
      </p:sp>
    </p:spTree>
    <p:extLst>
      <p:ext uri="{BB962C8B-B14F-4D97-AF65-F5344CB8AC3E}">
        <p14:creationId xmlns:p14="http://schemas.microsoft.com/office/powerpoint/2010/main" val="10538031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Oval 21">
            <a:extLst>
              <a:ext uri="{FF2B5EF4-FFF2-40B4-BE49-F238E27FC236}">
                <a16:creationId xmlns:a16="http://schemas.microsoft.com/office/drawing/2014/main" id="{3A717455-3A33-4220-AAB5-A7BAA9DC8761}"/>
              </a:ext>
            </a:extLst>
          </p:cNvPr>
          <p:cNvSpPr/>
          <p:nvPr userDrawn="1"/>
        </p:nvSpPr>
        <p:spPr bwMode="invGray">
          <a:xfrm>
            <a:off x="443637" y="1432511"/>
            <a:ext cx="1219200" cy="1219200"/>
          </a:xfrm>
          <a:prstGeom prst="ellipse">
            <a:avLst/>
          </a:prstGeom>
          <a:gradFill flip="none" rotWithShape="1">
            <a:gsLst>
              <a:gs pos="25000">
                <a:schemeClr val="accent1">
                  <a:alpha val="0"/>
                </a:schemeClr>
              </a:gs>
              <a:gs pos="100000">
                <a:schemeClr val="accent1"/>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4" name="Text Placeholder 5">
            <a:extLst>
              <a:ext uri="{FF2B5EF4-FFF2-40B4-BE49-F238E27FC236}">
                <a16:creationId xmlns:a16="http://schemas.microsoft.com/office/drawing/2014/main" id="{141E41FF-3022-A0C2-832B-8783556F0FC0}"/>
              </a:ext>
            </a:extLst>
          </p:cNvPr>
          <p:cNvSpPr>
            <a:spLocks noGrp="1"/>
          </p:cNvSpPr>
          <p:nvPr>
            <p:ph type="body" sz="quarter" idx="13" hasCustomPrompt="1"/>
          </p:nvPr>
        </p:nvSpPr>
        <p:spPr bwMode="invGray">
          <a:xfrm>
            <a:off x="1869505" y="2203939"/>
            <a:ext cx="4096512" cy="3892061"/>
          </a:xfrm>
        </p:spPr>
        <p:txBody>
          <a:bodyPr lIns="0" tIns="0" rIns="0" bIns="0" anchor="t"/>
          <a:lstStyle>
            <a:lvl1pPr marL="0" indent="0" algn="l">
              <a:buFont typeface="Arial" panose="020B0604020202020204" pitchFamily="34" charset="0"/>
              <a:buNone/>
              <a:defRPr sz="1867">
                <a:latin typeface="+mn-lt"/>
              </a:defRPr>
            </a:lvl1pPr>
          </a:lstStyle>
          <a:p>
            <a:pPr lvl="0"/>
            <a:r>
              <a:rPr lang="en-US" dirty="0"/>
              <a:t>Text</a:t>
            </a:r>
          </a:p>
        </p:txBody>
      </p:sp>
      <p:sp>
        <p:nvSpPr>
          <p:cNvPr id="5" name="Text Placeholder 5">
            <a:extLst>
              <a:ext uri="{FF2B5EF4-FFF2-40B4-BE49-F238E27FC236}">
                <a16:creationId xmlns:a16="http://schemas.microsoft.com/office/drawing/2014/main" id="{FB053763-AA75-5F52-1CB3-D01C2F188CC6}"/>
              </a:ext>
            </a:extLst>
          </p:cNvPr>
          <p:cNvSpPr>
            <a:spLocks noGrp="1"/>
          </p:cNvSpPr>
          <p:nvPr>
            <p:ph type="body" sz="quarter" idx="49" hasCustomPrompt="1"/>
          </p:nvPr>
        </p:nvSpPr>
        <p:spPr bwMode="invGray">
          <a:xfrm>
            <a:off x="1869505" y="1432984"/>
            <a:ext cx="4096512" cy="677169"/>
          </a:xfrm>
        </p:spPr>
        <p:txBody>
          <a:bodyPr lIns="0" tIns="0" rIns="0" bIns="0" anchor="ctr"/>
          <a:lstStyle>
            <a:lvl1pPr marL="0" indent="0" algn="l">
              <a:buFont typeface="Arial" panose="020B0604020202020204" pitchFamily="34" charset="0"/>
              <a:buNone/>
              <a:defRPr sz="2133">
                <a:solidFill>
                  <a:schemeClr val="accent1"/>
                </a:solidFill>
                <a:latin typeface="+mj-lt"/>
              </a:defRPr>
            </a:lvl1pPr>
          </a:lstStyle>
          <a:p>
            <a:pPr lvl="0"/>
            <a:r>
              <a:rPr lang="en-US" dirty="0"/>
              <a:t>Title</a:t>
            </a:r>
          </a:p>
        </p:txBody>
      </p:sp>
      <p:sp>
        <p:nvSpPr>
          <p:cNvPr id="6" name="Text Placeholder 5">
            <a:extLst>
              <a:ext uri="{FF2B5EF4-FFF2-40B4-BE49-F238E27FC236}">
                <a16:creationId xmlns:a16="http://schemas.microsoft.com/office/drawing/2014/main" id="{02293143-8F43-9259-D043-9B99C200C627}"/>
              </a:ext>
            </a:extLst>
          </p:cNvPr>
          <p:cNvSpPr>
            <a:spLocks noGrp="1"/>
          </p:cNvSpPr>
          <p:nvPr>
            <p:ph type="body" sz="quarter" idx="50" hasCustomPrompt="1"/>
          </p:nvPr>
        </p:nvSpPr>
        <p:spPr bwMode="invGray">
          <a:xfrm>
            <a:off x="7641621" y="2203939"/>
            <a:ext cx="4096512" cy="3892061"/>
          </a:xfrm>
        </p:spPr>
        <p:txBody>
          <a:bodyPr lIns="0" tIns="0" rIns="0" bIns="0" anchor="t"/>
          <a:lstStyle>
            <a:lvl1pPr marL="0" indent="0" algn="l">
              <a:buFont typeface="Arial" panose="020B0604020202020204" pitchFamily="34" charset="0"/>
              <a:buNone/>
              <a:defRPr sz="1867">
                <a:latin typeface="+mn-lt"/>
              </a:defRPr>
            </a:lvl1pPr>
          </a:lstStyle>
          <a:p>
            <a:pPr lvl="0"/>
            <a:r>
              <a:rPr lang="en-US" dirty="0"/>
              <a:t>Text</a:t>
            </a:r>
          </a:p>
        </p:txBody>
      </p:sp>
      <p:sp>
        <p:nvSpPr>
          <p:cNvPr id="7" name="Text Placeholder 5">
            <a:extLst>
              <a:ext uri="{FF2B5EF4-FFF2-40B4-BE49-F238E27FC236}">
                <a16:creationId xmlns:a16="http://schemas.microsoft.com/office/drawing/2014/main" id="{F0E71A70-98E5-2D28-824F-4C334D3B26C7}"/>
              </a:ext>
            </a:extLst>
          </p:cNvPr>
          <p:cNvSpPr>
            <a:spLocks noGrp="1"/>
          </p:cNvSpPr>
          <p:nvPr>
            <p:ph type="body" sz="quarter" idx="51" hasCustomPrompt="1"/>
          </p:nvPr>
        </p:nvSpPr>
        <p:spPr bwMode="invGray">
          <a:xfrm>
            <a:off x="7641621" y="1432984"/>
            <a:ext cx="4096512" cy="677169"/>
          </a:xfrm>
        </p:spPr>
        <p:txBody>
          <a:bodyPr lIns="0" tIns="0" rIns="0" bIns="0" anchor="ctr"/>
          <a:lstStyle>
            <a:lvl1pPr marL="0" indent="0" algn="l">
              <a:buFont typeface="Arial" panose="020B0604020202020204" pitchFamily="34" charset="0"/>
              <a:buNone/>
              <a:defRPr sz="2133">
                <a:solidFill>
                  <a:schemeClr val="accent2"/>
                </a:solidFill>
                <a:latin typeface="+mj-lt"/>
              </a:defRPr>
            </a:lvl1pPr>
          </a:lstStyle>
          <a:p>
            <a:pPr lvl="0"/>
            <a:r>
              <a:rPr lang="en-US" dirty="0"/>
              <a:t>Title</a:t>
            </a:r>
          </a:p>
        </p:txBody>
      </p:sp>
      <p:sp>
        <p:nvSpPr>
          <p:cNvPr id="8" name="Text Placeholder 5">
            <a:extLst>
              <a:ext uri="{FF2B5EF4-FFF2-40B4-BE49-F238E27FC236}">
                <a16:creationId xmlns:a16="http://schemas.microsoft.com/office/drawing/2014/main" id="{18580B11-A8C6-9702-B9D6-51F8C7ABBB82}"/>
              </a:ext>
            </a:extLst>
          </p:cNvPr>
          <p:cNvSpPr>
            <a:spLocks noGrp="1"/>
          </p:cNvSpPr>
          <p:nvPr>
            <p:ph type="body" sz="quarter" idx="35" hasCustomPrompt="1"/>
          </p:nvPr>
        </p:nvSpPr>
        <p:spPr bwMode="invGray">
          <a:xfrm>
            <a:off x="853396" y="1919000"/>
            <a:ext cx="399683" cy="246221"/>
          </a:xfrm>
        </p:spPr>
        <p:txBody>
          <a:bodyPr wrap="none" lIns="0" tIns="0" rIns="0" bIns="0" anchor="ctr">
            <a:spAutoFit/>
          </a:bodyPr>
          <a:lstStyle>
            <a:lvl1pPr marL="0" indent="0" algn="ctr">
              <a:buNone/>
              <a:defRPr sz="1600">
                <a:solidFill>
                  <a:schemeClr val="tx1"/>
                </a:solidFill>
                <a:latin typeface="+mn-lt"/>
              </a:defRPr>
            </a:lvl1pPr>
          </a:lstStyle>
          <a:p>
            <a:pPr lvl="0"/>
            <a:r>
              <a:rPr lang="en-US" dirty="0"/>
              <a:t>Icon</a:t>
            </a:r>
          </a:p>
        </p:txBody>
      </p:sp>
      <p:sp>
        <p:nvSpPr>
          <p:cNvPr id="9" name="Title 1">
            <a:extLst>
              <a:ext uri="{FF2B5EF4-FFF2-40B4-BE49-F238E27FC236}">
                <a16:creationId xmlns:a16="http://schemas.microsoft.com/office/drawing/2014/main" id="{974C2013-BEDF-04DC-D242-8B1FDA7BDCD9}"/>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10" name="Text Placeholder 4">
            <a:extLst>
              <a:ext uri="{FF2B5EF4-FFF2-40B4-BE49-F238E27FC236}">
                <a16:creationId xmlns:a16="http://schemas.microsoft.com/office/drawing/2014/main" id="{1F73C747-6D89-D14F-A5F6-8B2298CEF6AF}"/>
              </a:ext>
            </a:extLst>
          </p:cNvPr>
          <p:cNvSpPr>
            <a:spLocks noGrp="1"/>
          </p:cNvSpPr>
          <p:nvPr>
            <p:ph type="body" sz="quarter" idx="12"/>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2638210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Key highligh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A4FA160-A88D-4C57-9737-BA9733A36AAD}"/>
              </a:ext>
            </a:extLst>
          </p:cNvPr>
          <p:cNvSpPr/>
          <p:nvPr userDrawn="1"/>
        </p:nvSpPr>
        <p:spPr bwMode="invGray">
          <a:xfrm>
            <a:off x="451989" y="1432984"/>
            <a:ext cx="2865120" cy="4663016"/>
          </a:xfrm>
          <a:prstGeom prst="rect">
            <a:avLst/>
          </a:prstGeom>
          <a:gradFill flip="none" rotWithShape="1">
            <a:gsLst>
              <a:gs pos="0">
                <a:srgbClr val="002D3C"/>
              </a:gs>
              <a:gs pos="100000">
                <a:srgbClr val="002D3C">
                  <a:alpha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121920" rtlCol="0" anchor="t"/>
          <a:lstStyle/>
          <a:p>
            <a:endParaRPr lang="en-IN" sz="3200" dirty="0">
              <a:solidFill>
                <a:schemeClr val="tx1"/>
              </a:solidFill>
              <a:latin typeface="+mj-lt"/>
            </a:endParaRP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619759" y="1584960"/>
            <a:ext cx="2550161" cy="4368800"/>
          </a:xfrm>
        </p:spPr>
        <p:txBody>
          <a:bodyPr lIns="91440" tIns="45720" rIns="91440" bIns="45720" anchor="t"/>
          <a:lstStyle>
            <a:lvl1pPr marL="0" indent="0" algn="l">
              <a:buFont typeface="Arial" panose="020B0604020202020204" pitchFamily="34" charset="0"/>
              <a:buNone/>
              <a:defRPr sz="2400">
                <a:solidFill>
                  <a:schemeClr val="bg1"/>
                </a:solidFill>
                <a:latin typeface="+mj-lt"/>
              </a:defRPr>
            </a:lvl1pPr>
          </a:lstStyle>
          <a:p>
            <a:pPr lvl="0"/>
            <a:r>
              <a:rPr lang="en-US" dirty="0"/>
              <a:t>Title</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3588327" y="1584960"/>
            <a:ext cx="8151684" cy="4368800"/>
          </a:xfrm>
        </p:spPr>
        <p:txBody>
          <a:bodyPr lIns="91440" tIns="45720" rIns="91440" bIns="45720" anchor="t"/>
          <a:lstStyle>
            <a:lvl1pPr marL="243834" indent="-243834" algn="l">
              <a:buFont typeface="Arial" panose="020B0604020202020204" pitchFamily="34" charset="0"/>
              <a:buChar char="•"/>
              <a:defRPr sz="1867">
                <a:latin typeface="+mn-lt"/>
              </a:defRPr>
            </a:lvl1pPr>
          </a:lstStyle>
          <a:p>
            <a:pPr lvl="0"/>
            <a:r>
              <a:rPr lang="en-US" dirty="0"/>
              <a:t>Text</a:t>
            </a:r>
          </a:p>
        </p:txBody>
      </p:sp>
      <p:sp>
        <p:nvSpPr>
          <p:cNvPr id="3" name="Title 1">
            <a:extLst>
              <a:ext uri="{FF2B5EF4-FFF2-40B4-BE49-F238E27FC236}">
                <a16:creationId xmlns:a16="http://schemas.microsoft.com/office/drawing/2014/main" id="{F0ADE797-87B8-1B41-5FD0-49D7A734BDFA}"/>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26A64BA6-62BA-5B94-7803-BE40A1270634}"/>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99938589"/>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Three pointers">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EEF578A6-0CF5-4E17-910B-7C67E58AB278}"/>
              </a:ext>
            </a:extLst>
          </p:cNvPr>
          <p:cNvSpPr/>
          <p:nvPr userDrawn="1"/>
        </p:nvSpPr>
        <p:spPr bwMode="invGray">
          <a:xfrm>
            <a:off x="443637" y="1493944"/>
            <a:ext cx="1219200" cy="1219200"/>
          </a:xfrm>
          <a:prstGeom prst="ellipse">
            <a:avLst/>
          </a:prstGeom>
          <a:gradFill flip="none" rotWithShape="1">
            <a:gsLst>
              <a:gs pos="25000">
                <a:srgbClr val="FF6D43">
                  <a:alpha val="0"/>
                </a:srgbClr>
              </a:gs>
              <a:gs pos="100000">
                <a:srgbClr val="FF6D4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3" name="Oval 22">
            <a:extLst>
              <a:ext uri="{FF2B5EF4-FFF2-40B4-BE49-F238E27FC236}">
                <a16:creationId xmlns:a16="http://schemas.microsoft.com/office/drawing/2014/main" id="{B4A69D49-88CA-4168-827B-076392BB2441}"/>
              </a:ext>
            </a:extLst>
          </p:cNvPr>
          <p:cNvSpPr/>
          <p:nvPr userDrawn="1"/>
        </p:nvSpPr>
        <p:spPr bwMode="invGray">
          <a:xfrm>
            <a:off x="443637" y="3151372"/>
            <a:ext cx="1219200" cy="1219200"/>
          </a:xfrm>
          <a:prstGeom prst="ellipse">
            <a:avLst/>
          </a:prstGeom>
          <a:gradFill flip="none" rotWithShape="1">
            <a:gsLst>
              <a:gs pos="25000">
                <a:srgbClr val="002D3C">
                  <a:alpha val="0"/>
                </a:srgbClr>
              </a:gs>
              <a:gs pos="100000">
                <a:srgbClr val="002D3C"/>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5" name="Oval 24">
            <a:extLst>
              <a:ext uri="{FF2B5EF4-FFF2-40B4-BE49-F238E27FC236}">
                <a16:creationId xmlns:a16="http://schemas.microsoft.com/office/drawing/2014/main" id="{6008EED8-CF13-4BA3-9ABC-B01B8D81F6D5}"/>
              </a:ext>
            </a:extLst>
          </p:cNvPr>
          <p:cNvSpPr/>
          <p:nvPr userDrawn="1"/>
        </p:nvSpPr>
        <p:spPr bwMode="invGray">
          <a:xfrm>
            <a:off x="443637" y="4808800"/>
            <a:ext cx="1219200" cy="1219200"/>
          </a:xfrm>
          <a:prstGeom prst="ellipse">
            <a:avLst/>
          </a:prstGeom>
          <a:gradFill flip="none" rotWithShape="1">
            <a:gsLst>
              <a:gs pos="25000">
                <a:srgbClr val="ECECED">
                  <a:alpha val="0"/>
                </a:srgbClr>
              </a:gs>
              <a:gs pos="100000">
                <a:srgbClr val="ECECED"/>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1869500" y="1432984"/>
            <a:ext cx="3785576"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1869500" y="3090412"/>
            <a:ext cx="3785576"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3" name="Text Placeholder 5">
            <a:extLst>
              <a:ext uri="{FF2B5EF4-FFF2-40B4-BE49-F238E27FC236}">
                <a16:creationId xmlns:a16="http://schemas.microsoft.com/office/drawing/2014/main" id="{51A44452-CBAC-4F3B-A256-C86AB53549C3}"/>
              </a:ext>
            </a:extLst>
          </p:cNvPr>
          <p:cNvSpPr>
            <a:spLocks noGrp="1"/>
          </p:cNvSpPr>
          <p:nvPr>
            <p:ph type="body" sz="quarter" idx="28" hasCustomPrompt="1"/>
          </p:nvPr>
        </p:nvSpPr>
        <p:spPr bwMode="invGray">
          <a:xfrm>
            <a:off x="1869500" y="4747840"/>
            <a:ext cx="3785576"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26" name="Text Placeholder 5">
            <a:extLst>
              <a:ext uri="{FF2B5EF4-FFF2-40B4-BE49-F238E27FC236}">
                <a16:creationId xmlns:a16="http://schemas.microsoft.com/office/drawing/2014/main" id="{F80B1E3F-4EBE-460F-9AB0-4C8CFFE5BEDE}"/>
              </a:ext>
            </a:extLst>
          </p:cNvPr>
          <p:cNvSpPr>
            <a:spLocks noGrp="1"/>
          </p:cNvSpPr>
          <p:nvPr>
            <p:ph type="body" sz="quarter" idx="35" hasCustomPrompt="1"/>
          </p:nvPr>
        </p:nvSpPr>
        <p:spPr bwMode="invGray">
          <a:xfrm>
            <a:off x="939959" y="1816287"/>
            <a:ext cx="226557"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1</a:t>
            </a:r>
          </a:p>
        </p:txBody>
      </p:sp>
      <p:sp>
        <p:nvSpPr>
          <p:cNvPr id="28" name="Text Placeholder 5">
            <a:extLst>
              <a:ext uri="{FF2B5EF4-FFF2-40B4-BE49-F238E27FC236}">
                <a16:creationId xmlns:a16="http://schemas.microsoft.com/office/drawing/2014/main" id="{4701CB5E-364C-4C21-BFA4-7310E2F21E11}"/>
              </a:ext>
            </a:extLst>
          </p:cNvPr>
          <p:cNvSpPr>
            <a:spLocks noGrp="1"/>
          </p:cNvSpPr>
          <p:nvPr>
            <p:ph type="body" sz="quarter" idx="36" hasCustomPrompt="1"/>
          </p:nvPr>
        </p:nvSpPr>
        <p:spPr bwMode="invGray">
          <a:xfrm>
            <a:off x="921791" y="3473715"/>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2</a:t>
            </a:r>
          </a:p>
        </p:txBody>
      </p:sp>
      <p:sp>
        <p:nvSpPr>
          <p:cNvPr id="31" name="Text Placeholder 5">
            <a:extLst>
              <a:ext uri="{FF2B5EF4-FFF2-40B4-BE49-F238E27FC236}">
                <a16:creationId xmlns:a16="http://schemas.microsoft.com/office/drawing/2014/main" id="{5661BFBD-5CAA-4C36-A3D0-3A86A9BCFCD5}"/>
              </a:ext>
            </a:extLst>
          </p:cNvPr>
          <p:cNvSpPr>
            <a:spLocks noGrp="1"/>
          </p:cNvSpPr>
          <p:nvPr>
            <p:ph type="body" sz="quarter" idx="37" hasCustomPrompt="1"/>
          </p:nvPr>
        </p:nvSpPr>
        <p:spPr bwMode="invGray">
          <a:xfrm>
            <a:off x="921791" y="5131143"/>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3</a:t>
            </a:r>
          </a:p>
        </p:txBody>
      </p:sp>
      <p:sp>
        <p:nvSpPr>
          <p:cNvPr id="3" name="Title 1">
            <a:extLst>
              <a:ext uri="{FF2B5EF4-FFF2-40B4-BE49-F238E27FC236}">
                <a16:creationId xmlns:a16="http://schemas.microsoft.com/office/drawing/2014/main" id="{22F11744-4B11-3083-9E88-0F1E6516B75E}"/>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0F96CAD7-6F19-7B5D-FAFA-C6A78DE2CF33}"/>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2" name="Oval 21">
            <a:extLst>
              <a:ext uri="{FF2B5EF4-FFF2-40B4-BE49-F238E27FC236}">
                <a16:creationId xmlns:a16="http://schemas.microsoft.com/office/drawing/2014/main" id="{C4DE6BC6-B6E1-DECB-5873-E21796428CAE}"/>
              </a:ext>
            </a:extLst>
          </p:cNvPr>
          <p:cNvSpPr/>
          <p:nvPr userDrawn="1"/>
        </p:nvSpPr>
        <p:spPr bwMode="invGray">
          <a:xfrm>
            <a:off x="6304379" y="1493944"/>
            <a:ext cx="1219200" cy="1219200"/>
          </a:xfrm>
          <a:prstGeom prst="ellipse">
            <a:avLst/>
          </a:prstGeom>
          <a:gradFill flip="none" rotWithShape="1">
            <a:gsLst>
              <a:gs pos="25000">
                <a:srgbClr val="FF6D43">
                  <a:alpha val="0"/>
                </a:srgbClr>
              </a:gs>
              <a:gs pos="100000">
                <a:srgbClr val="FF6D4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5" name="Oval 22">
            <a:extLst>
              <a:ext uri="{FF2B5EF4-FFF2-40B4-BE49-F238E27FC236}">
                <a16:creationId xmlns:a16="http://schemas.microsoft.com/office/drawing/2014/main" id="{62931ECF-70FD-AD61-1D45-166A380B8232}"/>
              </a:ext>
            </a:extLst>
          </p:cNvPr>
          <p:cNvSpPr/>
          <p:nvPr userDrawn="1"/>
        </p:nvSpPr>
        <p:spPr bwMode="invGray">
          <a:xfrm>
            <a:off x="6304379" y="3151372"/>
            <a:ext cx="1219200" cy="1219200"/>
          </a:xfrm>
          <a:prstGeom prst="ellipse">
            <a:avLst/>
          </a:prstGeom>
          <a:gradFill flip="none" rotWithShape="1">
            <a:gsLst>
              <a:gs pos="25000">
                <a:srgbClr val="002D3C">
                  <a:alpha val="0"/>
                </a:srgbClr>
              </a:gs>
              <a:gs pos="100000">
                <a:srgbClr val="002D3C"/>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6" name="Oval 24">
            <a:extLst>
              <a:ext uri="{FF2B5EF4-FFF2-40B4-BE49-F238E27FC236}">
                <a16:creationId xmlns:a16="http://schemas.microsoft.com/office/drawing/2014/main" id="{230915ED-9D62-540B-B700-15E2D3868A04}"/>
              </a:ext>
            </a:extLst>
          </p:cNvPr>
          <p:cNvSpPr/>
          <p:nvPr userDrawn="1"/>
        </p:nvSpPr>
        <p:spPr bwMode="invGray">
          <a:xfrm>
            <a:off x="6304379" y="4808800"/>
            <a:ext cx="1219200" cy="1219200"/>
          </a:xfrm>
          <a:prstGeom prst="ellipse">
            <a:avLst/>
          </a:prstGeom>
          <a:gradFill flip="none" rotWithShape="1">
            <a:gsLst>
              <a:gs pos="25000">
                <a:srgbClr val="ECECED">
                  <a:alpha val="0"/>
                </a:srgbClr>
              </a:gs>
              <a:gs pos="100000">
                <a:srgbClr val="ECECED"/>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7" name="Text Placeholder 5">
            <a:extLst>
              <a:ext uri="{FF2B5EF4-FFF2-40B4-BE49-F238E27FC236}">
                <a16:creationId xmlns:a16="http://schemas.microsoft.com/office/drawing/2014/main" id="{8C2B56D7-B3F0-4F87-3CF1-4A4B156C6B09}"/>
              </a:ext>
            </a:extLst>
          </p:cNvPr>
          <p:cNvSpPr>
            <a:spLocks noGrp="1"/>
          </p:cNvSpPr>
          <p:nvPr>
            <p:ph type="body" sz="quarter" idx="38" hasCustomPrompt="1"/>
          </p:nvPr>
        </p:nvSpPr>
        <p:spPr bwMode="invGray">
          <a:xfrm>
            <a:off x="7730242" y="1432984"/>
            <a:ext cx="3785576"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8" name="Text Placeholder 5">
            <a:extLst>
              <a:ext uri="{FF2B5EF4-FFF2-40B4-BE49-F238E27FC236}">
                <a16:creationId xmlns:a16="http://schemas.microsoft.com/office/drawing/2014/main" id="{BDC735C4-3118-CB85-84DB-4E9BFD5020CD}"/>
              </a:ext>
            </a:extLst>
          </p:cNvPr>
          <p:cNvSpPr>
            <a:spLocks noGrp="1"/>
          </p:cNvSpPr>
          <p:nvPr>
            <p:ph type="body" sz="quarter" idx="39" hasCustomPrompt="1"/>
          </p:nvPr>
        </p:nvSpPr>
        <p:spPr bwMode="invGray">
          <a:xfrm>
            <a:off x="7730242" y="3090412"/>
            <a:ext cx="3785576"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9" name="Text Placeholder 5">
            <a:extLst>
              <a:ext uri="{FF2B5EF4-FFF2-40B4-BE49-F238E27FC236}">
                <a16:creationId xmlns:a16="http://schemas.microsoft.com/office/drawing/2014/main" id="{D1210FE6-6976-4666-F799-CDE24430678A}"/>
              </a:ext>
            </a:extLst>
          </p:cNvPr>
          <p:cNvSpPr>
            <a:spLocks noGrp="1"/>
          </p:cNvSpPr>
          <p:nvPr>
            <p:ph type="body" sz="quarter" idx="40" hasCustomPrompt="1"/>
          </p:nvPr>
        </p:nvSpPr>
        <p:spPr bwMode="invGray">
          <a:xfrm>
            <a:off x="7730242" y="4747840"/>
            <a:ext cx="3785576"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10" name="Text Placeholder 5">
            <a:extLst>
              <a:ext uri="{FF2B5EF4-FFF2-40B4-BE49-F238E27FC236}">
                <a16:creationId xmlns:a16="http://schemas.microsoft.com/office/drawing/2014/main" id="{B584B49D-6D30-E2DA-47D6-6D51C2ED7CC6}"/>
              </a:ext>
            </a:extLst>
          </p:cNvPr>
          <p:cNvSpPr>
            <a:spLocks noGrp="1"/>
          </p:cNvSpPr>
          <p:nvPr>
            <p:ph type="body" sz="quarter" idx="41" hasCustomPrompt="1"/>
          </p:nvPr>
        </p:nvSpPr>
        <p:spPr bwMode="invGray">
          <a:xfrm>
            <a:off x="6776923" y="1816318"/>
            <a:ext cx="274114" cy="574453"/>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4</a:t>
            </a:r>
          </a:p>
        </p:txBody>
      </p:sp>
      <p:sp>
        <p:nvSpPr>
          <p:cNvPr id="11" name="Text Placeholder 5">
            <a:extLst>
              <a:ext uri="{FF2B5EF4-FFF2-40B4-BE49-F238E27FC236}">
                <a16:creationId xmlns:a16="http://schemas.microsoft.com/office/drawing/2014/main" id="{30A546FA-333A-C246-C86A-EC51E7616193}"/>
              </a:ext>
            </a:extLst>
          </p:cNvPr>
          <p:cNvSpPr>
            <a:spLocks noGrp="1"/>
          </p:cNvSpPr>
          <p:nvPr>
            <p:ph type="body" sz="quarter" idx="42" hasCustomPrompt="1"/>
          </p:nvPr>
        </p:nvSpPr>
        <p:spPr bwMode="invGray">
          <a:xfrm>
            <a:off x="6775320" y="3473746"/>
            <a:ext cx="277320" cy="574453"/>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5</a:t>
            </a:r>
          </a:p>
        </p:txBody>
      </p:sp>
      <p:sp>
        <p:nvSpPr>
          <p:cNvPr id="12" name="Text Placeholder 5">
            <a:extLst>
              <a:ext uri="{FF2B5EF4-FFF2-40B4-BE49-F238E27FC236}">
                <a16:creationId xmlns:a16="http://schemas.microsoft.com/office/drawing/2014/main" id="{5D20F520-0B6E-4E0F-0006-29E7BD1317CE}"/>
              </a:ext>
            </a:extLst>
          </p:cNvPr>
          <p:cNvSpPr>
            <a:spLocks noGrp="1"/>
          </p:cNvSpPr>
          <p:nvPr>
            <p:ph type="body" sz="quarter" idx="43" hasCustomPrompt="1"/>
          </p:nvPr>
        </p:nvSpPr>
        <p:spPr bwMode="invGray">
          <a:xfrm>
            <a:off x="6765702" y="5131174"/>
            <a:ext cx="296556" cy="574453"/>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6</a:t>
            </a:r>
          </a:p>
        </p:txBody>
      </p:sp>
    </p:spTree>
    <p:extLst>
      <p:ext uri="{BB962C8B-B14F-4D97-AF65-F5344CB8AC3E}">
        <p14:creationId xmlns:p14="http://schemas.microsoft.com/office/powerpoint/2010/main" val="2718160222"/>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itle Slide - Deep blu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A3B2FA-F421-A0DB-E0D6-5EA5F350BA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8791D0FA-6B99-42E5-B721-5BEB4B07EF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
        <p:nvSpPr>
          <p:cNvPr id="2" name="Title 1">
            <a:extLst>
              <a:ext uri="{FF2B5EF4-FFF2-40B4-BE49-F238E27FC236}">
                <a16:creationId xmlns:a16="http://schemas.microsoft.com/office/drawing/2014/main" id="{A077BA4E-0064-451B-B04F-30179C0144FC}"/>
              </a:ext>
            </a:extLst>
          </p:cNvPr>
          <p:cNvSpPr>
            <a:spLocks noGrp="1"/>
          </p:cNvSpPr>
          <p:nvPr>
            <p:ph type="ctrTitle" hasCustomPrompt="1"/>
          </p:nvPr>
        </p:nvSpPr>
        <p:spPr>
          <a:xfrm>
            <a:off x="804016" y="2853868"/>
            <a:ext cx="9144000" cy="1137797"/>
          </a:xfrm>
          <a:prstGeom prst="rect">
            <a:avLst/>
          </a:prstGeom>
        </p:spPr>
        <p:txBody>
          <a:bodyPr anchor="b">
            <a:noAutofit/>
          </a:bodyPr>
          <a:lstStyle>
            <a:lvl1pPr algn="l">
              <a:lnSpc>
                <a:spcPct val="100000"/>
              </a:lnSpc>
              <a:defRPr sz="3800" spc="0">
                <a:solidFill>
                  <a:schemeClr val="bg1"/>
                </a:solidFill>
                <a:latin typeface="Montserrat SemiBold" pitchFamily="2" charset="0"/>
              </a:defRPr>
            </a:lvl1pPr>
          </a:lstStyle>
          <a:p>
            <a:r>
              <a:rPr lang="en-NL" dirty="0"/>
              <a:t>Title of the presentation</a:t>
            </a:r>
            <a:br>
              <a:rPr lang="en-NL" dirty="0"/>
            </a:br>
            <a:r>
              <a:rPr lang="en-NL" dirty="0"/>
              <a:t>Montserrat Semibold 38 pt</a:t>
            </a:r>
            <a:endParaRPr lang="nl-NL" dirty="0"/>
          </a:p>
        </p:txBody>
      </p:sp>
      <p:sp>
        <p:nvSpPr>
          <p:cNvPr id="3" name="Subtitle 2">
            <a:extLst>
              <a:ext uri="{FF2B5EF4-FFF2-40B4-BE49-F238E27FC236}">
                <a16:creationId xmlns:a16="http://schemas.microsoft.com/office/drawing/2014/main" id="{5B733730-E338-44D3-B4DD-6CA6D568E317}"/>
              </a:ext>
            </a:extLst>
          </p:cNvPr>
          <p:cNvSpPr>
            <a:spLocks noGrp="1"/>
          </p:cNvSpPr>
          <p:nvPr>
            <p:ph type="subTitle" idx="1" hasCustomPrompt="1"/>
          </p:nvPr>
        </p:nvSpPr>
        <p:spPr>
          <a:xfrm>
            <a:off x="797609" y="4015145"/>
            <a:ext cx="9144000" cy="551218"/>
          </a:xfrm>
          <a:prstGeom prst="rect">
            <a:avLst/>
          </a:prstGeom>
        </p:spPr>
        <p:txBody>
          <a:bodyPr anchor="t" anchorCtr="0">
            <a:noAutofit/>
          </a:bodyPr>
          <a:lstStyle>
            <a:lvl1pPr marL="0" indent="0" algn="l">
              <a:buNone/>
              <a:defRPr sz="2100">
                <a:solidFill>
                  <a:schemeClr val="bg1"/>
                </a:solidFill>
                <a:latin typeface="Montserrat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of the presentation Montserrat Medium 21pt</a:t>
            </a:r>
          </a:p>
        </p:txBody>
      </p:sp>
      <p:sp>
        <p:nvSpPr>
          <p:cNvPr id="14" name="Text Placeholder 16">
            <a:extLst>
              <a:ext uri="{FF2B5EF4-FFF2-40B4-BE49-F238E27FC236}">
                <a16:creationId xmlns:a16="http://schemas.microsoft.com/office/drawing/2014/main" id="{813D7097-1C5E-47D8-B397-E0B82109BDA0}"/>
              </a:ext>
            </a:extLst>
          </p:cNvPr>
          <p:cNvSpPr>
            <a:spLocks noGrp="1"/>
          </p:cNvSpPr>
          <p:nvPr>
            <p:ph type="body" sz="quarter" idx="13" hasCustomPrompt="1"/>
          </p:nvPr>
        </p:nvSpPr>
        <p:spPr bwMode="invGray">
          <a:xfrm>
            <a:off x="893590" y="5866179"/>
            <a:ext cx="3201843" cy="624251"/>
          </a:xfrm>
          <a:prstGeom prst="rect">
            <a:avLst/>
          </a:prstGeom>
        </p:spPr>
        <p:txBody>
          <a:bodyPr wrap="none" lIns="0" tIns="0" rIns="0" bIns="0" anchor="b">
            <a:noAutofit/>
          </a:bodyPr>
          <a:lstStyle>
            <a:lvl1pPr marL="0" indent="0" algn="l" defTabSz="914400" rtl="0" eaLnBrk="1" latinLnBrk="0" hangingPunct="1">
              <a:lnSpc>
                <a:spcPct val="100000"/>
              </a:lnSpc>
              <a:spcBef>
                <a:spcPts val="0"/>
              </a:spcBef>
              <a:spcAft>
                <a:spcPts val="0"/>
              </a:spcAft>
              <a:buClr>
                <a:srgbClr val="0588E8"/>
              </a:buClr>
              <a:buSzPct val="85000"/>
              <a:buFont typeface="Lucida Sans Unicode" pitchFamily="34" charset="0"/>
              <a:buNone/>
              <a:defRPr lang="en-US" sz="1200" kern="1200" baseline="0" dirty="0" smtClean="0">
                <a:solidFill>
                  <a:schemeClr val="bg1"/>
                </a:solidFill>
                <a:latin typeface="Montserrat Medium" pitchFamily="2" charset="0"/>
                <a:ea typeface="Verdana" pitchFamily="34" charset="0"/>
                <a:cs typeface="Montserrat Medium" pitchFamily="2" charset="0"/>
              </a:defRPr>
            </a:lvl1pPr>
            <a:lvl2pPr marL="0" indent="0" algn="l" defTabSz="914400" rtl="0" eaLnBrk="1" latinLnBrk="0" hangingPunct="1">
              <a:lnSpc>
                <a:spcPct val="100000"/>
              </a:lnSpc>
              <a:spcBef>
                <a:spcPts val="0"/>
              </a:spcBef>
              <a:spcAft>
                <a:spcPts val="0"/>
              </a:spcAft>
              <a:buClr>
                <a:srgbClr val="0588E8"/>
              </a:buClr>
              <a:buSzPct val="85000"/>
              <a:buFont typeface="Lucida Sans Unicode" pitchFamily="34" charset="0"/>
              <a:buNone/>
              <a:defRPr lang="en-US" sz="1200" kern="1200" baseline="0" dirty="0" smtClean="0">
                <a:solidFill>
                  <a:schemeClr val="bg1"/>
                </a:solidFill>
                <a:latin typeface="Montserrat Medium" pitchFamily="2" charset="0"/>
                <a:ea typeface="Verdana" pitchFamily="34" charset="0"/>
                <a:cs typeface="Montserrat Medium" pitchFamily="2" charset="0"/>
              </a:defRPr>
            </a:lvl2pPr>
            <a:lvl3pPr marL="0" indent="0" algn="l" defTabSz="914400" rtl="0" eaLnBrk="1" latinLnBrk="0" hangingPunct="1">
              <a:spcBef>
                <a:spcPts val="0"/>
              </a:spcBef>
              <a:spcAft>
                <a:spcPts val="0"/>
              </a:spcAft>
              <a:buClr>
                <a:srgbClr val="0588E8"/>
              </a:buClr>
              <a:buSzPct val="85000"/>
              <a:buFont typeface="Lucida Sans Unicode" pitchFamily="34" charset="0"/>
              <a:buNone/>
              <a:defRPr lang="en-US" sz="1200" kern="1200" baseline="0" dirty="0" smtClean="0">
                <a:solidFill>
                  <a:srgbClr val="808080"/>
                </a:solidFill>
                <a:latin typeface="Raleway Light" pitchFamily="2" charset="0"/>
                <a:ea typeface="Verdana" pitchFamily="34" charset="0"/>
                <a:cs typeface="Verdana" pitchFamily="34" charset="0"/>
              </a:defRPr>
            </a:lvl3pPr>
          </a:lstStyle>
          <a:p>
            <a:pPr marL="0" marR="0" lvl="0" indent="0" algn="l" defTabSz="914400" rtl="0" eaLnBrk="1" fontAlgn="auto" latinLnBrk="0" hangingPunct="1">
              <a:lnSpc>
                <a:spcPct val="100000"/>
              </a:lnSpc>
              <a:spcBef>
                <a:spcPts val="0"/>
              </a:spcBef>
              <a:spcAft>
                <a:spcPts val="0"/>
              </a:spcAft>
              <a:buClr>
                <a:srgbClr val="0588E8"/>
              </a:buClr>
              <a:buSzPct val="85000"/>
              <a:buFont typeface="Lucida Sans Unicode" pitchFamily="34" charset="0"/>
              <a:buNone/>
              <a:tabLst/>
              <a:defRPr/>
            </a:pPr>
            <a:r>
              <a:rPr lang="en-US" dirty="0"/>
              <a:t>Presenter Name</a:t>
            </a:r>
            <a:br>
              <a:rPr lang="en-NL" dirty="0"/>
            </a:br>
            <a:r>
              <a:rPr lang="en-US" dirty="0"/>
              <a:t>Job Title</a:t>
            </a:r>
            <a:br>
              <a:rPr lang="en-NL" dirty="0"/>
            </a:br>
            <a:r>
              <a:rPr lang="en-NL" dirty="0"/>
              <a:t>DD/MM/YYYY</a:t>
            </a:r>
            <a:endParaRPr lang="en-US" dirty="0"/>
          </a:p>
        </p:txBody>
      </p:sp>
    </p:spTree>
    <p:extLst>
      <p:ext uri="{BB962C8B-B14F-4D97-AF65-F5344CB8AC3E}">
        <p14:creationId xmlns:p14="http://schemas.microsoft.com/office/powerpoint/2010/main" val="22432109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2_Closing slide">
    <p:spTree>
      <p:nvGrpSpPr>
        <p:cNvPr id="1" name=""/>
        <p:cNvGrpSpPr/>
        <p:nvPr/>
      </p:nvGrpSpPr>
      <p:grpSpPr>
        <a:xfrm>
          <a:off x="0" y="0"/>
          <a:ext cx="0" cy="0"/>
          <a:chOff x="0" y="0"/>
          <a:chExt cx="0" cy="0"/>
        </a:xfrm>
      </p:grpSpPr>
      <p:pic>
        <p:nvPicPr>
          <p:cNvPr id="5" name="Picture 4" descr="A picture containing logo&#10;&#10;Description automatically generated">
            <a:extLst>
              <a:ext uri="{FF2B5EF4-FFF2-40B4-BE49-F238E27FC236}">
                <a16:creationId xmlns:a16="http://schemas.microsoft.com/office/drawing/2014/main" id="{5DE32A2A-EB48-472D-6F63-FA7245303B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Graphic 12">
            <a:extLst>
              <a:ext uri="{FF2B5EF4-FFF2-40B4-BE49-F238E27FC236}">
                <a16:creationId xmlns:a16="http://schemas.microsoft.com/office/drawing/2014/main" id="{A53A17A6-5D4E-4132-A874-B1C2B83253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
        <p:nvSpPr>
          <p:cNvPr id="2" name="Title 1">
            <a:extLst>
              <a:ext uri="{FF2B5EF4-FFF2-40B4-BE49-F238E27FC236}">
                <a16:creationId xmlns:a16="http://schemas.microsoft.com/office/drawing/2014/main" id="{1E00396B-D127-B118-DD47-0A376F2B4743}"/>
              </a:ext>
            </a:extLst>
          </p:cNvPr>
          <p:cNvSpPr>
            <a:spLocks noGrp="1"/>
          </p:cNvSpPr>
          <p:nvPr>
            <p:ph type="ctrTitle" hasCustomPrompt="1"/>
          </p:nvPr>
        </p:nvSpPr>
        <p:spPr>
          <a:xfrm>
            <a:off x="804016" y="2746861"/>
            <a:ext cx="3591339" cy="682140"/>
          </a:xfrm>
          <a:prstGeom prst="rect">
            <a:avLst/>
          </a:prstGeom>
        </p:spPr>
        <p:txBody>
          <a:bodyPr anchor="t">
            <a:normAutofit/>
          </a:bodyPr>
          <a:lstStyle>
            <a:lvl1pPr algn="l">
              <a:lnSpc>
                <a:spcPct val="100000"/>
              </a:lnSpc>
              <a:defRPr sz="3800" spc="0">
                <a:solidFill>
                  <a:schemeClr val="bg1"/>
                </a:solidFill>
                <a:latin typeface="Montserrat SemiBold" pitchFamily="2" charset="0"/>
              </a:defRPr>
            </a:lvl1pPr>
          </a:lstStyle>
          <a:p>
            <a:r>
              <a:rPr lang="en-NL" dirty="0"/>
              <a:t>Thank you!</a:t>
            </a:r>
            <a:endParaRPr lang="nl-NL" dirty="0"/>
          </a:p>
        </p:txBody>
      </p:sp>
      <p:sp>
        <p:nvSpPr>
          <p:cNvPr id="3" name="Subtitle 2">
            <a:extLst>
              <a:ext uri="{FF2B5EF4-FFF2-40B4-BE49-F238E27FC236}">
                <a16:creationId xmlns:a16="http://schemas.microsoft.com/office/drawing/2014/main" id="{72F4EE82-9623-C4DC-13DE-20F5E9831083}"/>
              </a:ext>
            </a:extLst>
          </p:cNvPr>
          <p:cNvSpPr>
            <a:spLocks noGrp="1"/>
          </p:cNvSpPr>
          <p:nvPr>
            <p:ph type="subTitle" idx="1" hasCustomPrompt="1"/>
          </p:nvPr>
        </p:nvSpPr>
        <p:spPr>
          <a:xfrm>
            <a:off x="804016" y="3905667"/>
            <a:ext cx="3388716" cy="192738"/>
          </a:xfrm>
          <a:prstGeom prst="rect">
            <a:avLst/>
          </a:prstGeom>
        </p:spPr>
        <p:txBody>
          <a:bodyPr anchor="ctr">
            <a:noAutofit/>
          </a:bodyPr>
          <a:lstStyle>
            <a:lvl1pPr marL="0" indent="0" algn="l">
              <a:buNone/>
              <a:defRPr sz="1200">
                <a:solidFill>
                  <a:schemeClr val="bg1"/>
                </a:solidFill>
                <a:latin typeface="Montserrat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NL" dirty="0"/>
              <a:t>For more information please contact:</a:t>
            </a:r>
            <a:endParaRPr lang="en-US" dirty="0"/>
          </a:p>
        </p:txBody>
      </p:sp>
    </p:spTree>
    <p:extLst>
      <p:ext uri="{BB962C8B-B14F-4D97-AF65-F5344CB8AC3E}">
        <p14:creationId xmlns:p14="http://schemas.microsoft.com/office/powerpoint/2010/main" val="41594059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ree column title">
    <p:spTree>
      <p:nvGrpSpPr>
        <p:cNvPr id="1" name=""/>
        <p:cNvGrpSpPr/>
        <p:nvPr/>
      </p:nvGrpSpPr>
      <p:grpSpPr>
        <a:xfrm>
          <a:off x="0" y="0"/>
          <a:ext cx="0" cy="0"/>
          <a:chOff x="0" y="0"/>
          <a:chExt cx="0" cy="0"/>
        </a:xfrm>
      </p:grpSpPr>
      <p:sp>
        <p:nvSpPr>
          <p:cNvPr id="27" name="Text Placeholder 5">
            <a:extLst>
              <a:ext uri="{FF2B5EF4-FFF2-40B4-BE49-F238E27FC236}">
                <a16:creationId xmlns:a16="http://schemas.microsoft.com/office/drawing/2014/main" id="{A99F561A-3D04-4AD1-B624-3E5304B57315}"/>
              </a:ext>
            </a:extLst>
          </p:cNvPr>
          <p:cNvSpPr>
            <a:spLocks noGrp="1"/>
          </p:cNvSpPr>
          <p:nvPr>
            <p:ph type="body" sz="quarter" idx="23" hasCustomPrompt="1"/>
          </p:nvPr>
        </p:nvSpPr>
        <p:spPr bwMode="invGray">
          <a:xfrm>
            <a:off x="427567" y="1432984"/>
            <a:ext cx="5511594" cy="512064"/>
          </a:xfrm>
        </p:spPr>
        <p:txBody>
          <a:bodyPr lIns="0" tIns="0" rIns="0" bIns="0" anchor="ctr" anchorCtr="0"/>
          <a:lstStyle>
            <a:lvl1pPr marL="0" indent="0" algn="l">
              <a:buNone/>
              <a:defRPr sz="1867">
                <a:solidFill>
                  <a:schemeClr val="accent1"/>
                </a:solidFill>
                <a:latin typeface="+mj-lt"/>
              </a:defRPr>
            </a:lvl1pPr>
          </a:lstStyle>
          <a:p>
            <a:pPr lvl="0"/>
            <a:r>
              <a:rPr lang="en-US" dirty="0"/>
              <a:t>Title</a:t>
            </a:r>
          </a:p>
        </p:txBody>
      </p:sp>
      <p:sp>
        <p:nvSpPr>
          <p:cNvPr id="47" name="Text Placeholder 5">
            <a:extLst>
              <a:ext uri="{FF2B5EF4-FFF2-40B4-BE49-F238E27FC236}">
                <a16:creationId xmlns:a16="http://schemas.microsoft.com/office/drawing/2014/main" id="{B8813ED6-0387-4311-86DE-6EE0C77DE451}"/>
              </a:ext>
            </a:extLst>
          </p:cNvPr>
          <p:cNvSpPr>
            <a:spLocks noGrp="1"/>
          </p:cNvSpPr>
          <p:nvPr>
            <p:ph type="body" sz="quarter" idx="24" hasCustomPrompt="1"/>
          </p:nvPr>
        </p:nvSpPr>
        <p:spPr bwMode="invGray">
          <a:xfrm>
            <a:off x="6289206" y="1432984"/>
            <a:ext cx="5511594" cy="512064"/>
          </a:xfrm>
        </p:spPr>
        <p:txBody>
          <a:bodyPr lIns="0" tIns="0" rIns="0" bIns="0" anchor="ctr" anchorCtr="0"/>
          <a:lstStyle>
            <a:lvl1pPr marL="0" indent="0" algn="l">
              <a:buNone/>
              <a:defRPr sz="1867">
                <a:solidFill>
                  <a:schemeClr val="accent1"/>
                </a:solidFill>
                <a:latin typeface="+mj-lt"/>
              </a:defRPr>
            </a:lvl1pPr>
          </a:lstStyle>
          <a:p>
            <a:pPr lvl="0"/>
            <a:r>
              <a:rPr lang="en-US" dirty="0"/>
              <a:t>Title</a:t>
            </a: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427567" y="2133597"/>
            <a:ext cx="5511594" cy="3962400"/>
          </a:xfrm>
        </p:spPr>
        <p:txBody>
          <a:bodyPr lIns="0" tIns="0" rIns="0" bIns="0" anchor="t" anchorCtr="0"/>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6289206" y="2133597"/>
            <a:ext cx="5511594" cy="3962400"/>
          </a:xfrm>
        </p:spPr>
        <p:txBody>
          <a:bodyPr lIns="0" tIns="0" rIns="0" bIns="0" anchor="t" anchorCtr="0"/>
          <a:lstStyle>
            <a:lvl1pPr marL="243834" indent="-243834" algn="l">
              <a:buFont typeface="Arial" panose="020B0604020202020204" pitchFamily="34" charset="0"/>
              <a:buChar char="•"/>
              <a:defRPr sz="1600">
                <a:latin typeface="+mn-lt"/>
              </a:defRPr>
            </a:lvl1pPr>
          </a:lstStyle>
          <a:p>
            <a:pPr lvl="0"/>
            <a:r>
              <a:rPr lang="en-US" dirty="0"/>
              <a:t>Text</a:t>
            </a:r>
          </a:p>
        </p:txBody>
      </p:sp>
      <p:cxnSp>
        <p:nvCxnSpPr>
          <p:cNvPr id="22" name="Straight Connector 21">
            <a:extLst>
              <a:ext uri="{FF2B5EF4-FFF2-40B4-BE49-F238E27FC236}">
                <a16:creationId xmlns:a16="http://schemas.microsoft.com/office/drawing/2014/main" id="{C965112B-F066-4167-AA5D-CEB0B5B9A4A3}"/>
              </a:ext>
            </a:extLst>
          </p:cNvPr>
          <p:cNvCxnSpPr>
            <a:cxnSpLocks/>
          </p:cNvCxnSpPr>
          <p:nvPr userDrawn="1"/>
        </p:nvCxnSpPr>
        <p:spPr bwMode="invGray">
          <a:xfrm>
            <a:off x="427567" y="2039323"/>
            <a:ext cx="5511592" cy="0"/>
          </a:xfrm>
          <a:prstGeom prst="line">
            <a:avLst/>
          </a:prstGeom>
          <a:ln>
            <a:gradFill flip="none" rotWithShape="1">
              <a:gsLst>
                <a:gs pos="50000">
                  <a:schemeClr val="accent1"/>
                </a:gs>
                <a:gs pos="100000">
                  <a:schemeClr val="accent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7D21243-3478-49BC-8C0E-62AF89B2F788}"/>
              </a:ext>
            </a:extLst>
          </p:cNvPr>
          <p:cNvCxnSpPr>
            <a:cxnSpLocks/>
          </p:cNvCxnSpPr>
          <p:nvPr userDrawn="1"/>
        </p:nvCxnSpPr>
        <p:spPr bwMode="invGray">
          <a:xfrm>
            <a:off x="6289206" y="2039323"/>
            <a:ext cx="5511593" cy="0"/>
          </a:xfrm>
          <a:prstGeom prst="line">
            <a:avLst/>
          </a:prstGeom>
          <a:ln>
            <a:gradFill flip="none" rotWithShape="1">
              <a:gsLst>
                <a:gs pos="50000">
                  <a:schemeClr val="accent1"/>
                </a:gs>
                <a:gs pos="100000">
                  <a:schemeClr val="accent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6B08752A-AC9A-54CF-D6A1-0518BF4B15DA}"/>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D5682FE8-C7ED-7FDB-F0D2-D2C2950E94B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330784841"/>
      </p:ext>
    </p:extLst>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lumn with desig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ED8B6BB-8141-4A07-944C-6F82D30BF3CA}"/>
              </a:ext>
            </a:extLst>
          </p:cNvPr>
          <p:cNvGrpSpPr/>
          <p:nvPr userDrawn="1"/>
        </p:nvGrpSpPr>
        <p:grpSpPr bwMode="invGray">
          <a:xfrm>
            <a:off x="6589906" y="0"/>
            <a:ext cx="5602095" cy="5867400"/>
            <a:chOff x="1271192" y="805323"/>
            <a:chExt cx="4461628" cy="4672922"/>
          </a:xfrm>
        </p:grpSpPr>
        <p:sp>
          <p:nvSpPr>
            <p:cNvPr id="10" name="Freeform: Shape 9">
              <a:extLst>
                <a:ext uri="{FF2B5EF4-FFF2-40B4-BE49-F238E27FC236}">
                  <a16:creationId xmlns:a16="http://schemas.microsoft.com/office/drawing/2014/main" id="{541290F4-5E28-45D5-B36F-8D8516767C64}"/>
                </a:ext>
              </a:extLst>
            </p:cNvPr>
            <p:cNvSpPr/>
            <p:nvPr userDrawn="1"/>
          </p:nvSpPr>
          <p:spPr bwMode="invGray">
            <a:xfrm>
              <a:off x="1271192" y="805324"/>
              <a:ext cx="4461628" cy="4672921"/>
            </a:xfrm>
            <a:custGeom>
              <a:avLst/>
              <a:gdLst>
                <a:gd name="connsiteX0" fmla="*/ 738812 w 4461628"/>
                <a:gd name="connsiteY0" fmla="*/ 0 h 4672921"/>
                <a:gd name="connsiteX1" fmla="*/ 4461628 w 4461628"/>
                <a:gd name="connsiteY1" fmla="*/ 0 h 4672921"/>
                <a:gd name="connsiteX2" fmla="*/ 4461628 w 4461628"/>
                <a:gd name="connsiteY2" fmla="*/ 4110245 h 4672921"/>
                <a:gd name="connsiteX3" fmla="*/ 4345762 w 4461628"/>
                <a:gd name="connsiteY3" fmla="*/ 4196888 h 4672921"/>
                <a:gd name="connsiteX4" fmla="*/ 2787336 w 4461628"/>
                <a:gd name="connsiteY4" fmla="*/ 4672921 h 4672921"/>
                <a:gd name="connsiteX5" fmla="*/ 0 w 4461628"/>
                <a:gd name="connsiteY5" fmla="*/ 1885585 h 4672921"/>
                <a:gd name="connsiteX6" fmla="*/ 636492 w 4461628"/>
                <a:gd name="connsiteY6" fmla="*/ 112581 h 467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61628" h="4672921">
                  <a:moveTo>
                    <a:pt x="738812" y="0"/>
                  </a:moveTo>
                  <a:lnTo>
                    <a:pt x="4461628" y="0"/>
                  </a:lnTo>
                  <a:lnTo>
                    <a:pt x="4461628" y="4110245"/>
                  </a:lnTo>
                  <a:lnTo>
                    <a:pt x="4345762" y="4196888"/>
                  </a:lnTo>
                  <a:cubicBezTo>
                    <a:pt x="3900900" y="4497431"/>
                    <a:pt x="3364612" y="4672921"/>
                    <a:pt x="2787336" y="4672921"/>
                  </a:cubicBezTo>
                  <a:cubicBezTo>
                    <a:pt x="1247933" y="4672921"/>
                    <a:pt x="0" y="3424988"/>
                    <a:pt x="0" y="1885585"/>
                  </a:cubicBezTo>
                  <a:cubicBezTo>
                    <a:pt x="0" y="1212096"/>
                    <a:pt x="238862" y="594397"/>
                    <a:pt x="636492" y="112581"/>
                  </a:cubicBezTo>
                  <a:close/>
                </a:path>
              </a:pathLst>
            </a:custGeom>
            <a:gradFill flip="none" rotWithShape="1">
              <a:gsLst>
                <a:gs pos="46000">
                  <a:srgbClr val="039BDA">
                    <a:alpha val="38000"/>
                  </a:srgbClr>
                </a:gs>
                <a:gs pos="0">
                  <a:schemeClr val="accent1"/>
                </a:gs>
                <a:gs pos="100000">
                  <a:schemeClr val="accent1">
                    <a:alpha val="0"/>
                  </a:schemeClr>
                </a:gs>
              </a:gsLst>
              <a:lin ang="1680000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200" dirty="0"/>
            </a:p>
          </p:txBody>
        </p:sp>
        <p:sp>
          <p:nvSpPr>
            <p:cNvPr id="11" name="Freeform: Shape 10">
              <a:extLst>
                <a:ext uri="{FF2B5EF4-FFF2-40B4-BE49-F238E27FC236}">
                  <a16:creationId xmlns:a16="http://schemas.microsoft.com/office/drawing/2014/main" id="{F8771D00-4996-4944-B9F3-7D4A39BE5721}"/>
                </a:ext>
              </a:extLst>
            </p:cNvPr>
            <p:cNvSpPr/>
            <p:nvPr userDrawn="1"/>
          </p:nvSpPr>
          <p:spPr bwMode="invGray">
            <a:xfrm>
              <a:off x="2875525" y="805323"/>
              <a:ext cx="2857295" cy="2998788"/>
            </a:xfrm>
            <a:custGeom>
              <a:avLst/>
              <a:gdLst>
                <a:gd name="connsiteX0" fmla="*/ 43110 w 2857295"/>
                <a:gd name="connsiteY0" fmla="*/ 0 h 2998788"/>
                <a:gd name="connsiteX1" fmla="*/ 2857295 w 2857295"/>
                <a:gd name="connsiteY1" fmla="*/ 0 h 2998788"/>
                <a:gd name="connsiteX2" fmla="*/ 2857295 w 2857295"/>
                <a:gd name="connsiteY2" fmla="*/ 2977273 h 2998788"/>
                <a:gd name="connsiteX3" fmla="*/ 2802326 w 2857295"/>
                <a:gd name="connsiteY3" fmla="*/ 2985662 h 2998788"/>
                <a:gd name="connsiteX4" fmla="*/ 2542382 w 2857295"/>
                <a:gd name="connsiteY4" fmla="*/ 2998788 h 2998788"/>
                <a:gd name="connsiteX5" fmla="*/ 0 w 2857295"/>
                <a:gd name="connsiteY5" fmla="*/ 456406 h 2998788"/>
                <a:gd name="connsiteX6" fmla="*/ 13126 w 2857295"/>
                <a:gd name="connsiteY6" fmla="*/ 196462 h 2998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295" h="2998788">
                  <a:moveTo>
                    <a:pt x="43110" y="0"/>
                  </a:moveTo>
                  <a:lnTo>
                    <a:pt x="2857295" y="0"/>
                  </a:lnTo>
                  <a:lnTo>
                    <a:pt x="2857295" y="2977273"/>
                  </a:lnTo>
                  <a:lnTo>
                    <a:pt x="2802326" y="2985662"/>
                  </a:lnTo>
                  <a:cubicBezTo>
                    <a:pt x="2716859" y="2994342"/>
                    <a:pt x="2630140" y="2998788"/>
                    <a:pt x="2542382" y="2998788"/>
                  </a:cubicBezTo>
                  <a:cubicBezTo>
                    <a:pt x="1138263" y="2998788"/>
                    <a:pt x="0" y="1860525"/>
                    <a:pt x="0" y="456406"/>
                  </a:cubicBezTo>
                  <a:cubicBezTo>
                    <a:pt x="0" y="368649"/>
                    <a:pt x="4447" y="281930"/>
                    <a:pt x="13126" y="196462"/>
                  </a:cubicBezTo>
                  <a:close/>
                </a:path>
              </a:pathLst>
            </a:custGeom>
            <a:solidFill>
              <a:schemeClr val="accent2">
                <a:alpha val="22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200" dirty="0"/>
            </a:p>
          </p:txBody>
        </p:sp>
      </p:grpSp>
      <p:sp>
        <p:nvSpPr>
          <p:cNvPr id="7" name="Content Placeholder 2">
            <a:extLst>
              <a:ext uri="{FF2B5EF4-FFF2-40B4-BE49-F238E27FC236}">
                <a16:creationId xmlns:a16="http://schemas.microsoft.com/office/drawing/2014/main" id="{6C20DF42-863D-4864-B783-B1EC7CEE7910}"/>
              </a:ext>
            </a:extLst>
          </p:cNvPr>
          <p:cNvSpPr>
            <a:spLocks noGrp="1"/>
          </p:cNvSpPr>
          <p:nvPr>
            <p:ph idx="1"/>
          </p:nvPr>
        </p:nvSpPr>
        <p:spPr bwMode="invGray">
          <a:xfrm>
            <a:off x="303548" y="1316765"/>
            <a:ext cx="6339840" cy="4779235"/>
          </a:xfrm>
          <a:prstGeom prst="rect">
            <a:avLst/>
          </a:prstGeom>
        </p:spPr>
        <p:txBody>
          <a:bodyPr/>
          <a:lstStyle>
            <a:lvl1pPr>
              <a:lnSpc>
                <a:spcPct val="100000"/>
              </a:lnSpc>
              <a:spcAft>
                <a:spcPts val="533"/>
              </a:spcAft>
              <a:buClr>
                <a:schemeClr val="tx1"/>
              </a:buClr>
              <a:defRPr>
                <a:latin typeface="+mn-lt"/>
              </a:defRPr>
            </a:lvl1pPr>
            <a:lvl2pPr>
              <a:lnSpc>
                <a:spcPct val="100000"/>
              </a:lnSpc>
              <a:spcAft>
                <a:spcPts val="533"/>
              </a:spcAft>
              <a:buClr>
                <a:schemeClr val="tx1"/>
              </a:buClr>
              <a:defRPr>
                <a:latin typeface="+mn-lt"/>
              </a:defRPr>
            </a:lvl2pPr>
            <a:lvl3pPr>
              <a:lnSpc>
                <a:spcPct val="100000"/>
              </a:lnSpc>
              <a:spcAft>
                <a:spcPts val="533"/>
              </a:spcAft>
              <a:buClr>
                <a:schemeClr val="tx1"/>
              </a:buClr>
              <a:defRPr>
                <a:latin typeface="+mn-lt"/>
              </a:defRPr>
            </a:lvl3pPr>
            <a:lvl4pPr marL="877802" marR="0" indent="-219451" algn="l" defTabSz="1219170" rtl="0" eaLnBrk="1" fontAlgn="auto" latinLnBrk="0" hangingPunct="1">
              <a:lnSpc>
                <a:spcPct val="100000"/>
              </a:lnSpc>
              <a:spcBef>
                <a:spcPts val="0"/>
              </a:spcBef>
              <a:spcAft>
                <a:spcPts val="533"/>
              </a:spcAft>
              <a:buClr>
                <a:schemeClr val="tx1"/>
              </a:buClr>
              <a:buSzTx/>
              <a:buFont typeface="Arial" panose="020B0604020202020204" pitchFamily="34" charset="0"/>
              <a:buChar char="•"/>
              <a:tabLst/>
              <a:defRPr>
                <a:latin typeface="+mn-lt"/>
              </a:defRPr>
            </a:lvl4pPr>
          </a:lstStyle>
          <a:p>
            <a:pPr lvl="0"/>
            <a:endParaRPr lang="nl-NL" dirty="0"/>
          </a:p>
        </p:txBody>
      </p:sp>
      <p:sp>
        <p:nvSpPr>
          <p:cNvPr id="9" name="Content Placeholder 2">
            <a:extLst>
              <a:ext uri="{FF2B5EF4-FFF2-40B4-BE49-F238E27FC236}">
                <a16:creationId xmlns:a16="http://schemas.microsoft.com/office/drawing/2014/main" id="{1DBE6B0A-11C9-4607-AEBB-04B9ED54F675}"/>
              </a:ext>
            </a:extLst>
          </p:cNvPr>
          <p:cNvSpPr>
            <a:spLocks noGrp="1"/>
          </p:cNvSpPr>
          <p:nvPr>
            <p:ph idx="11"/>
          </p:nvPr>
        </p:nvSpPr>
        <p:spPr bwMode="invGray">
          <a:xfrm>
            <a:off x="6862844" y="1316765"/>
            <a:ext cx="4876800" cy="4779235"/>
          </a:xfrm>
          <a:prstGeom prst="rect">
            <a:avLst/>
          </a:prstGeom>
        </p:spPr>
        <p:txBody>
          <a:bodyPr/>
          <a:lstStyle>
            <a:lvl1pPr>
              <a:lnSpc>
                <a:spcPct val="100000"/>
              </a:lnSpc>
              <a:spcAft>
                <a:spcPts val="533"/>
              </a:spcAft>
              <a:buClr>
                <a:schemeClr val="tx1"/>
              </a:buClr>
              <a:defRPr>
                <a:solidFill>
                  <a:schemeClr val="tx1"/>
                </a:solidFill>
              </a:defRPr>
            </a:lvl1pPr>
            <a:lvl2pPr>
              <a:lnSpc>
                <a:spcPct val="100000"/>
              </a:lnSpc>
              <a:spcAft>
                <a:spcPts val="533"/>
              </a:spcAft>
              <a:buClr>
                <a:schemeClr val="tx1"/>
              </a:buClr>
              <a:defRPr>
                <a:solidFill>
                  <a:schemeClr val="tx1"/>
                </a:solidFill>
              </a:defRPr>
            </a:lvl2pPr>
            <a:lvl3pPr>
              <a:lnSpc>
                <a:spcPct val="100000"/>
              </a:lnSpc>
              <a:spcAft>
                <a:spcPts val="533"/>
              </a:spcAft>
              <a:buClr>
                <a:schemeClr val="tx1"/>
              </a:buClr>
              <a:defRPr>
                <a:solidFill>
                  <a:schemeClr val="tx1"/>
                </a:solidFill>
              </a:defRPr>
            </a:lvl3pPr>
            <a:lvl4pPr marL="877802" marR="0" indent="-219451" algn="l" defTabSz="1219170" rtl="0" eaLnBrk="1" fontAlgn="auto" latinLnBrk="0" hangingPunct="1">
              <a:lnSpc>
                <a:spcPct val="100000"/>
              </a:lnSpc>
              <a:spcBef>
                <a:spcPts val="0"/>
              </a:spcBef>
              <a:spcAft>
                <a:spcPts val="533"/>
              </a:spcAft>
              <a:buClr>
                <a:schemeClr val="tx1"/>
              </a:buClr>
              <a:buSzTx/>
              <a:buFont typeface="Arial" panose="020B0604020202020204" pitchFamily="34" charset="0"/>
              <a:buChar char="•"/>
              <a:tabLst/>
              <a:defRPr>
                <a:solidFill>
                  <a:schemeClr val="tx1"/>
                </a:solidFill>
              </a:defRPr>
            </a:lvl4pPr>
          </a:lstStyle>
          <a:p>
            <a:pPr lvl="0"/>
            <a:endParaRPr lang="nl-NL" dirty="0"/>
          </a:p>
        </p:txBody>
      </p:sp>
      <p:sp>
        <p:nvSpPr>
          <p:cNvPr id="5" name="Title 1">
            <a:extLst>
              <a:ext uri="{FF2B5EF4-FFF2-40B4-BE49-F238E27FC236}">
                <a16:creationId xmlns:a16="http://schemas.microsoft.com/office/drawing/2014/main" id="{96918BDE-92CB-71AB-DC7B-892108D32BAD}"/>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6" name="Text Placeholder 4">
            <a:extLst>
              <a:ext uri="{FF2B5EF4-FFF2-40B4-BE49-F238E27FC236}">
                <a16:creationId xmlns:a16="http://schemas.microsoft.com/office/drawing/2014/main" id="{31E9CCE1-10B5-126E-0C54-000C9C812E63}"/>
              </a:ext>
            </a:extLst>
          </p:cNvPr>
          <p:cNvSpPr>
            <a:spLocks noGrp="1"/>
          </p:cNvSpPr>
          <p:nvPr>
            <p:ph type="body" sz="quarter" idx="12"/>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655185933"/>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 x 3 Titles with icon">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7CBA39B7-A27E-460A-A6B5-9655C6FFF37E}"/>
              </a:ext>
            </a:extLst>
          </p:cNvPr>
          <p:cNvSpPr/>
          <p:nvPr userDrawn="1"/>
        </p:nvSpPr>
        <p:spPr bwMode="invGray">
          <a:xfrm>
            <a:off x="431800" y="1630181"/>
            <a:ext cx="1219200" cy="1219200"/>
          </a:xfrm>
          <a:prstGeom prst="ellipse">
            <a:avLst/>
          </a:prstGeom>
          <a:gradFill flip="none" rotWithShape="1">
            <a:gsLst>
              <a:gs pos="25000">
                <a:schemeClr val="accent1">
                  <a:alpha val="0"/>
                </a:schemeClr>
              </a:gs>
              <a:gs pos="100000">
                <a:schemeClr val="accent1"/>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solidFill>
                <a:schemeClr val="tx1"/>
              </a:solidFill>
            </a:endParaRPr>
          </a:p>
        </p:txBody>
      </p:sp>
      <p:sp>
        <p:nvSpPr>
          <p:cNvPr id="23" name="Oval 22">
            <a:extLst>
              <a:ext uri="{FF2B5EF4-FFF2-40B4-BE49-F238E27FC236}">
                <a16:creationId xmlns:a16="http://schemas.microsoft.com/office/drawing/2014/main" id="{5FC3F0C6-F095-4B53-B6C1-F06866F554AC}"/>
              </a:ext>
            </a:extLst>
          </p:cNvPr>
          <p:cNvSpPr/>
          <p:nvPr userDrawn="1"/>
        </p:nvSpPr>
        <p:spPr bwMode="invGray">
          <a:xfrm>
            <a:off x="431800" y="3010604"/>
            <a:ext cx="1219200" cy="1219200"/>
          </a:xfrm>
          <a:prstGeom prst="ellipse">
            <a:avLst/>
          </a:prstGeom>
          <a:gradFill flip="none" rotWithShape="1">
            <a:gsLst>
              <a:gs pos="25000">
                <a:schemeClr val="accent2">
                  <a:alpha val="0"/>
                </a:schemeClr>
              </a:gs>
              <a:gs pos="100000">
                <a:schemeClr val="accent2"/>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solidFill>
                <a:schemeClr val="tx1"/>
              </a:solidFill>
            </a:endParaRPr>
          </a:p>
        </p:txBody>
      </p:sp>
      <p:sp>
        <p:nvSpPr>
          <p:cNvPr id="25" name="Oval 24">
            <a:extLst>
              <a:ext uri="{FF2B5EF4-FFF2-40B4-BE49-F238E27FC236}">
                <a16:creationId xmlns:a16="http://schemas.microsoft.com/office/drawing/2014/main" id="{5482D622-AAA7-4A97-BDC5-77F70D964AD9}"/>
              </a:ext>
            </a:extLst>
          </p:cNvPr>
          <p:cNvSpPr/>
          <p:nvPr userDrawn="1"/>
        </p:nvSpPr>
        <p:spPr bwMode="invGray">
          <a:xfrm>
            <a:off x="431800" y="4362450"/>
            <a:ext cx="1219200" cy="1219200"/>
          </a:xfrm>
          <a:prstGeom prst="ellipse">
            <a:avLst/>
          </a:prstGeom>
          <a:gradFill flip="none" rotWithShape="1">
            <a:gsLst>
              <a:gs pos="25000">
                <a:schemeClr val="accent3">
                  <a:alpha val="0"/>
                </a:schemeClr>
              </a:gs>
              <a:gs pos="100000">
                <a:schemeClr val="accent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solidFill>
                <a:schemeClr val="tx1"/>
              </a:solidFill>
            </a:endParaRPr>
          </a:p>
        </p:txBody>
      </p:sp>
      <p:sp>
        <p:nvSpPr>
          <p:cNvPr id="26" name="Text Placeholder 5">
            <a:extLst>
              <a:ext uri="{FF2B5EF4-FFF2-40B4-BE49-F238E27FC236}">
                <a16:creationId xmlns:a16="http://schemas.microsoft.com/office/drawing/2014/main" id="{A928ED84-7A49-4862-BEAE-26655C61FF1A}"/>
              </a:ext>
            </a:extLst>
          </p:cNvPr>
          <p:cNvSpPr>
            <a:spLocks noGrp="1"/>
          </p:cNvSpPr>
          <p:nvPr>
            <p:ph type="body" sz="quarter" idx="35" hasCustomPrompt="1"/>
          </p:nvPr>
        </p:nvSpPr>
        <p:spPr bwMode="invGray">
          <a:xfrm>
            <a:off x="841559" y="2116671"/>
            <a:ext cx="399683" cy="246221"/>
          </a:xfrm>
        </p:spPr>
        <p:txBody>
          <a:bodyPr wrap="none" lIns="0" tIns="0" rIns="0" bIns="0" anchor="ctr">
            <a:spAutoFit/>
          </a:bodyPr>
          <a:lstStyle>
            <a:lvl1pPr marL="0" indent="0" algn="ctr">
              <a:buNone/>
              <a:defRPr sz="1600">
                <a:solidFill>
                  <a:schemeClr val="tx1"/>
                </a:solidFill>
                <a:latin typeface="+mn-lt"/>
              </a:defRPr>
            </a:lvl1pPr>
          </a:lstStyle>
          <a:p>
            <a:pPr lvl="0"/>
            <a:r>
              <a:rPr lang="en-US" dirty="0"/>
              <a:t>Icon</a:t>
            </a:r>
          </a:p>
        </p:txBody>
      </p:sp>
      <p:sp>
        <p:nvSpPr>
          <p:cNvPr id="28" name="Text Placeholder 5">
            <a:extLst>
              <a:ext uri="{FF2B5EF4-FFF2-40B4-BE49-F238E27FC236}">
                <a16:creationId xmlns:a16="http://schemas.microsoft.com/office/drawing/2014/main" id="{AD86F44B-927D-45F9-B0F8-129711914423}"/>
              </a:ext>
            </a:extLst>
          </p:cNvPr>
          <p:cNvSpPr>
            <a:spLocks noGrp="1"/>
          </p:cNvSpPr>
          <p:nvPr>
            <p:ph type="body" sz="quarter" idx="36" hasCustomPrompt="1"/>
          </p:nvPr>
        </p:nvSpPr>
        <p:spPr bwMode="invGray">
          <a:xfrm>
            <a:off x="841559" y="3497093"/>
            <a:ext cx="399683" cy="246221"/>
          </a:xfrm>
        </p:spPr>
        <p:txBody>
          <a:bodyPr wrap="none" lIns="0" tIns="0" rIns="0" bIns="0" anchor="ctr">
            <a:spAutoFit/>
          </a:bodyPr>
          <a:lstStyle>
            <a:lvl1pPr marL="0" indent="0" algn="ctr">
              <a:buNone/>
              <a:defRPr sz="1600">
                <a:solidFill>
                  <a:schemeClr val="tx1"/>
                </a:solidFill>
                <a:latin typeface="+mn-lt"/>
              </a:defRPr>
            </a:lvl1pPr>
          </a:lstStyle>
          <a:p>
            <a:pPr lvl="0"/>
            <a:r>
              <a:rPr lang="en-US" dirty="0"/>
              <a:t>Icon</a:t>
            </a:r>
          </a:p>
        </p:txBody>
      </p:sp>
      <p:sp>
        <p:nvSpPr>
          <p:cNvPr id="31" name="Text Placeholder 5">
            <a:extLst>
              <a:ext uri="{FF2B5EF4-FFF2-40B4-BE49-F238E27FC236}">
                <a16:creationId xmlns:a16="http://schemas.microsoft.com/office/drawing/2014/main" id="{3D4CCDE1-9A12-4E71-91A0-C086E94A12C6}"/>
              </a:ext>
            </a:extLst>
          </p:cNvPr>
          <p:cNvSpPr>
            <a:spLocks noGrp="1"/>
          </p:cNvSpPr>
          <p:nvPr>
            <p:ph type="body" sz="quarter" idx="37" hasCustomPrompt="1"/>
          </p:nvPr>
        </p:nvSpPr>
        <p:spPr bwMode="invGray">
          <a:xfrm>
            <a:off x="841559" y="4848940"/>
            <a:ext cx="399683" cy="246221"/>
          </a:xfrm>
        </p:spPr>
        <p:txBody>
          <a:bodyPr wrap="none" lIns="0" tIns="0" rIns="0" bIns="0" anchor="ctr">
            <a:spAutoFit/>
          </a:bodyPr>
          <a:lstStyle>
            <a:lvl1pPr marL="0" indent="0" algn="ctr">
              <a:buNone/>
              <a:defRPr sz="1600">
                <a:solidFill>
                  <a:schemeClr val="tx1"/>
                </a:solidFill>
                <a:latin typeface="+mn-lt"/>
              </a:defRPr>
            </a:lvl1pPr>
          </a:lstStyle>
          <a:p>
            <a:pPr lvl="0"/>
            <a:r>
              <a:rPr lang="en-US" dirty="0"/>
              <a:t>Icon</a:t>
            </a:r>
          </a:p>
        </p:txBody>
      </p:sp>
      <p:sp>
        <p:nvSpPr>
          <p:cNvPr id="33" name="Text Placeholder 5">
            <a:extLst>
              <a:ext uri="{FF2B5EF4-FFF2-40B4-BE49-F238E27FC236}">
                <a16:creationId xmlns:a16="http://schemas.microsoft.com/office/drawing/2014/main" id="{6465BC5F-0FDA-4FAF-B829-BE36F8384D4F}"/>
              </a:ext>
            </a:extLst>
          </p:cNvPr>
          <p:cNvSpPr>
            <a:spLocks noGrp="1"/>
          </p:cNvSpPr>
          <p:nvPr>
            <p:ph type="body" sz="quarter" idx="13" hasCustomPrompt="1"/>
          </p:nvPr>
        </p:nvSpPr>
        <p:spPr bwMode="invGray">
          <a:xfrm>
            <a:off x="1836288" y="1642695"/>
            <a:ext cx="4145280" cy="121920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34" name="Text Placeholder 5">
            <a:extLst>
              <a:ext uri="{FF2B5EF4-FFF2-40B4-BE49-F238E27FC236}">
                <a16:creationId xmlns:a16="http://schemas.microsoft.com/office/drawing/2014/main" id="{72B57244-34E1-4D4E-BC3F-DA97EE6A0C7A}"/>
              </a:ext>
            </a:extLst>
          </p:cNvPr>
          <p:cNvSpPr>
            <a:spLocks noGrp="1"/>
          </p:cNvSpPr>
          <p:nvPr>
            <p:ph type="body" sz="quarter" idx="38" hasCustomPrompt="1"/>
          </p:nvPr>
        </p:nvSpPr>
        <p:spPr bwMode="invGray">
          <a:xfrm>
            <a:off x="1836288" y="2996713"/>
            <a:ext cx="4145280" cy="121920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35" name="Text Placeholder 5">
            <a:extLst>
              <a:ext uri="{FF2B5EF4-FFF2-40B4-BE49-F238E27FC236}">
                <a16:creationId xmlns:a16="http://schemas.microsoft.com/office/drawing/2014/main" id="{4A9BD519-8AC3-4B0A-A46D-CA604EED86F0}"/>
              </a:ext>
            </a:extLst>
          </p:cNvPr>
          <p:cNvSpPr>
            <a:spLocks noGrp="1"/>
          </p:cNvSpPr>
          <p:nvPr>
            <p:ph type="body" sz="quarter" idx="39" hasCustomPrompt="1"/>
          </p:nvPr>
        </p:nvSpPr>
        <p:spPr bwMode="invGray">
          <a:xfrm>
            <a:off x="1836288" y="4350730"/>
            <a:ext cx="4145280" cy="121920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36" name="Oval 35">
            <a:extLst>
              <a:ext uri="{FF2B5EF4-FFF2-40B4-BE49-F238E27FC236}">
                <a16:creationId xmlns:a16="http://schemas.microsoft.com/office/drawing/2014/main" id="{653C653F-6252-473E-B62E-C6A5150C1DFA}"/>
              </a:ext>
            </a:extLst>
          </p:cNvPr>
          <p:cNvSpPr/>
          <p:nvPr userDrawn="1"/>
        </p:nvSpPr>
        <p:spPr bwMode="invGray">
          <a:xfrm>
            <a:off x="6186008" y="1639706"/>
            <a:ext cx="1219200" cy="1219200"/>
          </a:xfrm>
          <a:prstGeom prst="ellipse">
            <a:avLst/>
          </a:prstGeom>
          <a:gradFill flip="none" rotWithShape="1">
            <a:gsLst>
              <a:gs pos="25000">
                <a:schemeClr val="accent1">
                  <a:alpha val="0"/>
                </a:schemeClr>
              </a:gs>
              <a:gs pos="100000">
                <a:schemeClr val="accent1"/>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solidFill>
                <a:schemeClr val="tx1"/>
              </a:solidFill>
            </a:endParaRPr>
          </a:p>
        </p:txBody>
      </p:sp>
      <p:sp>
        <p:nvSpPr>
          <p:cNvPr id="37" name="Oval 36">
            <a:extLst>
              <a:ext uri="{FF2B5EF4-FFF2-40B4-BE49-F238E27FC236}">
                <a16:creationId xmlns:a16="http://schemas.microsoft.com/office/drawing/2014/main" id="{CD69C3EE-16E1-49C9-8B87-2E9502AEBCC8}"/>
              </a:ext>
            </a:extLst>
          </p:cNvPr>
          <p:cNvSpPr/>
          <p:nvPr userDrawn="1"/>
        </p:nvSpPr>
        <p:spPr bwMode="invGray">
          <a:xfrm>
            <a:off x="6186008" y="3010604"/>
            <a:ext cx="1219200" cy="1219200"/>
          </a:xfrm>
          <a:prstGeom prst="ellipse">
            <a:avLst/>
          </a:prstGeom>
          <a:gradFill flip="none" rotWithShape="1">
            <a:gsLst>
              <a:gs pos="25000">
                <a:schemeClr val="accent2">
                  <a:alpha val="0"/>
                </a:schemeClr>
              </a:gs>
              <a:gs pos="100000">
                <a:schemeClr val="accent2"/>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solidFill>
                <a:schemeClr val="tx1"/>
              </a:solidFill>
            </a:endParaRPr>
          </a:p>
        </p:txBody>
      </p:sp>
      <p:sp>
        <p:nvSpPr>
          <p:cNvPr id="38" name="Oval 37">
            <a:extLst>
              <a:ext uri="{FF2B5EF4-FFF2-40B4-BE49-F238E27FC236}">
                <a16:creationId xmlns:a16="http://schemas.microsoft.com/office/drawing/2014/main" id="{D7241A9D-9908-43FA-8421-ED87D89C5FB8}"/>
              </a:ext>
            </a:extLst>
          </p:cNvPr>
          <p:cNvSpPr/>
          <p:nvPr userDrawn="1"/>
        </p:nvSpPr>
        <p:spPr bwMode="invGray">
          <a:xfrm>
            <a:off x="6186008" y="4362450"/>
            <a:ext cx="1219200" cy="1219200"/>
          </a:xfrm>
          <a:prstGeom prst="ellipse">
            <a:avLst/>
          </a:prstGeom>
          <a:gradFill flip="none" rotWithShape="1">
            <a:gsLst>
              <a:gs pos="25000">
                <a:schemeClr val="accent3">
                  <a:alpha val="0"/>
                </a:schemeClr>
              </a:gs>
              <a:gs pos="100000">
                <a:schemeClr val="accent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solidFill>
                <a:schemeClr val="tx1"/>
              </a:solidFill>
            </a:endParaRPr>
          </a:p>
        </p:txBody>
      </p:sp>
      <p:sp>
        <p:nvSpPr>
          <p:cNvPr id="39" name="Text Placeholder 5">
            <a:extLst>
              <a:ext uri="{FF2B5EF4-FFF2-40B4-BE49-F238E27FC236}">
                <a16:creationId xmlns:a16="http://schemas.microsoft.com/office/drawing/2014/main" id="{097B0B3E-3C6C-4A63-86FE-2CD17083A07D}"/>
              </a:ext>
            </a:extLst>
          </p:cNvPr>
          <p:cNvSpPr>
            <a:spLocks noGrp="1"/>
          </p:cNvSpPr>
          <p:nvPr>
            <p:ph type="body" sz="quarter" idx="40" hasCustomPrompt="1"/>
          </p:nvPr>
        </p:nvSpPr>
        <p:spPr bwMode="invGray">
          <a:xfrm>
            <a:off x="6595767" y="2126196"/>
            <a:ext cx="399683" cy="246221"/>
          </a:xfrm>
        </p:spPr>
        <p:txBody>
          <a:bodyPr wrap="none" lIns="0" tIns="0" rIns="0" bIns="0" anchor="ctr">
            <a:spAutoFit/>
          </a:bodyPr>
          <a:lstStyle>
            <a:lvl1pPr marL="0" indent="0" algn="ctr">
              <a:buNone/>
              <a:defRPr sz="1600">
                <a:solidFill>
                  <a:schemeClr val="tx1"/>
                </a:solidFill>
                <a:latin typeface="+mn-lt"/>
              </a:defRPr>
            </a:lvl1pPr>
          </a:lstStyle>
          <a:p>
            <a:pPr lvl="0"/>
            <a:r>
              <a:rPr lang="en-US" dirty="0"/>
              <a:t>Icon</a:t>
            </a:r>
          </a:p>
        </p:txBody>
      </p:sp>
      <p:sp>
        <p:nvSpPr>
          <p:cNvPr id="40" name="Text Placeholder 5">
            <a:extLst>
              <a:ext uri="{FF2B5EF4-FFF2-40B4-BE49-F238E27FC236}">
                <a16:creationId xmlns:a16="http://schemas.microsoft.com/office/drawing/2014/main" id="{B401FB5F-38F7-49F3-9FC5-121C5D58D572}"/>
              </a:ext>
            </a:extLst>
          </p:cNvPr>
          <p:cNvSpPr>
            <a:spLocks noGrp="1"/>
          </p:cNvSpPr>
          <p:nvPr>
            <p:ph type="body" sz="quarter" idx="41" hasCustomPrompt="1"/>
          </p:nvPr>
        </p:nvSpPr>
        <p:spPr bwMode="invGray">
          <a:xfrm>
            <a:off x="6595767" y="3497093"/>
            <a:ext cx="399683" cy="246221"/>
          </a:xfrm>
        </p:spPr>
        <p:txBody>
          <a:bodyPr wrap="none" lIns="0" tIns="0" rIns="0" bIns="0" anchor="ctr">
            <a:spAutoFit/>
          </a:bodyPr>
          <a:lstStyle>
            <a:lvl1pPr marL="0" indent="0" algn="ctr">
              <a:buNone/>
              <a:defRPr sz="1600">
                <a:solidFill>
                  <a:schemeClr val="tx1"/>
                </a:solidFill>
                <a:latin typeface="+mn-lt"/>
              </a:defRPr>
            </a:lvl1pPr>
          </a:lstStyle>
          <a:p>
            <a:pPr lvl="0"/>
            <a:r>
              <a:rPr lang="en-US" dirty="0"/>
              <a:t>Icon</a:t>
            </a:r>
          </a:p>
        </p:txBody>
      </p:sp>
      <p:sp>
        <p:nvSpPr>
          <p:cNvPr id="41" name="Text Placeholder 5">
            <a:extLst>
              <a:ext uri="{FF2B5EF4-FFF2-40B4-BE49-F238E27FC236}">
                <a16:creationId xmlns:a16="http://schemas.microsoft.com/office/drawing/2014/main" id="{2A463556-916F-4946-B18E-76F98E8B7407}"/>
              </a:ext>
            </a:extLst>
          </p:cNvPr>
          <p:cNvSpPr>
            <a:spLocks noGrp="1"/>
          </p:cNvSpPr>
          <p:nvPr>
            <p:ph type="body" sz="quarter" idx="42" hasCustomPrompt="1"/>
          </p:nvPr>
        </p:nvSpPr>
        <p:spPr bwMode="invGray">
          <a:xfrm>
            <a:off x="6595767" y="4848940"/>
            <a:ext cx="399683" cy="246221"/>
          </a:xfrm>
        </p:spPr>
        <p:txBody>
          <a:bodyPr wrap="none" lIns="0" tIns="0" rIns="0" bIns="0" anchor="ctr">
            <a:spAutoFit/>
          </a:bodyPr>
          <a:lstStyle>
            <a:lvl1pPr marL="0" indent="0" algn="ctr">
              <a:buNone/>
              <a:defRPr sz="1600">
                <a:solidFill>
                  <a:schemeClr val="tx1"/>
                </a:solidFill>
                <a:latin typeface="+mn-lt"/>
              </a:defRPr>
            </a:lvl1pPr>
          </a:lstStyle>
          <a:p>
            <a:pPr lvl="0"/>
            <a:r>
              <a:rPr lang="en-US" dirty="0"/>
              <a:t>Icon</a:t>
            </a:r>
          </a:p>
        </p:txBody>
      </p:sp>
      <p:sp>
        <p:nvSpPr>
          <p:cNvPr id="43" name="Text Placeholder 5">
            <a:extLst>
              <a:ext uri="{FF2B5EF4-FFF2-40B4-BE49-F238E27FC236}">
                <a16:creationId xmlns:a16="http://schemas.microsoft.com/office/drawing/2014/main" id="{0521E56C-E85D-4D25-AEEA-02E586184A73}"/>
              </a:ext>
            </a:extLst>
          </p:cNvPr>
          <p:cNvSpPr>
            <a:spLocks noGrp="1"/>
          </p:cNvSpPr>
          <p:nvPr>
            <p:ph type="body" sz="quarter" idx="44" hasCustomPrompt="1"/>
          </p:nvPr>
        </p:nvSpPr>
        <p:spPr bwMode="invGray">
          <a:xfrm>
            <a:off x="7590496" y="1642695"/>
            <a:ext cx="4145280" cy="121920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44" name="Text Placeholder 5">
            <a:extLst>
              <a:ext uri="{FF2B5EF4-FFF2-40B4-BE49-F238E27FC236}">
                <a16:creationId xmlns:a16="http://schemas.microsoft.com/office/drawing/2014/main" id="{C955E9A9-80A2-4F02-B594-AADA02FE063E}"/>
              </a:ext>
            </a:extLst>
          </p:cNvPr>
          <p:cNvSpPr>
            <a:spLocks noGrp="1"/>
          </p:cNvSpPr>
          <p:nvPr>
            <p:ph type="body" sz="quarter" idx="45" hasCustomPrompt="1"/>
          </p:nvPr>
        </p:nvSpPr>
        <p:spPr bwMode="invGray">
          <a:xfrm>
            <a:off x="7590496" y="2996713"/>
            <a:ext cx="4145280" cy="121920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45" name="Text Placeholder 5">
            <a:extLst>
              <a:ext uri="{FF2B5EF4-FFF2-40B4-BE49-F238E27FC236}">
                <a16:creationId xmlns:a16="http://schemas.microsoft.com/office/drawing/2014/main" id="{C1F76ED5-4BF3-46CC-A650-BC77DB17084A}"/>
              </a:ext>
            </a:extLst>
          </p:cNvPr>
          <p:cNvSpPr>
            <a:spLocks noGrp="1"/>
          </p:cNvSpPr>
          <p:nvPr>
            <p:ph type="body" sz="quarter" idx="46" hasCustomPrompt="1"/>
          </p:nvPr>
        </p:nvSpPr>
        <p:spPr bwMode="invGray">
          <a:xfrm>
            <a:off x="7590496" y="4350730"/>
            <a:ext cx="4145280" cy="121920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3" name="Title 1">
            <a:extLst>
              <a:ext uri="{FF2B5EF4-FFF2-40B4-BE49-F238E27FC236}">
                <a16:creationId xmlns:a16="http://schemas.microsoft.com/office/drawing/2014/main" id="{38E20AC8-774B-D5B7-25D4-D4B753776F38}"/>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C2E8A0E6-6C65-A51C-CE71-61E83474B5B1}"/>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235128198"/>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2 x 3 Titles with icon">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7CBA39B7-A27E-460A-A6B5-9655C6FFF37E}"/>
              </a:ext>
            </a:extLst>
          </p:cNvPr>
          <p:cNvSpPr/>
          <p:nvPr userDrawn="1"/>
        </p:nvSpPr>
        <p:spPr bwMode="invGray">
          <a:xfrm>
            <a:off x="431800" y="1630181"/>
            <a:ext cx="1219200" cy="1219200"/>
          </a:xfrm>
          <a:prstGeom prst="ellipse">
            <a:avLst/>
          </a:prstGeom>
          <a:gradFill flip="none" rotWithShape="1">
            <a:gsLst>
              <a:gs pos="25000">
                <a:schemeClr val="accent1">
                  <a:alpha val="0"/>
                </a:schemeClr>
              </a:gs>
              <a:gs pos="100000">
                <a:schemeClr val="accent1"/>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solidFill>
                <a:schemeClr val="tx1"/>
              </a:solidFill>
            </a:endParaRPr>
          </a:p>
        </p:txBody>
      </p:sp>
      <p:sp>
        <p:nvSpPr>
          <p:cNvPr id="23" name="Oval 22">
            <a:extLst>
              <a:ext uri="{FF2B5EF4-FFF2-40B4-BE49-F238E27FC236}">
                <a16:creationId xmlns:a16="http://schemas.microsoft.com/office/drawing/2014/main" id="{5FC3F0C6-F095-4B53-B6C1-F06866F554AC}"/>
              </a:ext>
            </a:extLst>
          </p:cNvPr>
          <p:cNvSpPr/>
          <p:nvPr userDrawn="1"/>
        </p:nvSpPr>
        <p:spPr bwMode="invGray">
          <a:xfrm>
            <a:off x="431800" y="3010604"/>
            <a:ext cx="1219200" cy="1219200"/>
          </a:xfrm>
          <a:prstGeom prst="ellipse">
            <a:avLst/>
          </a:prstGeom>
          <a:gradFill flip="none" rotWithShape="1">
            <a:gsLst>
              <a:gs pos="25000">
                <a:schemeClr val="accent2">
                  <a:alpha val="0"/>
                </a:schemeClr>
              </a:gs>
              <a:gs pos="100000">
                <a:schemeClr val="accent2"/>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solidFill>
                <a:schemeClr val="tx1"/>
              </a:solidFill>
            </a:endParaRPr>
          </a:p>
        </p:txBody>
      </p:sp>
      <p:sp>
        <p:nvSpPr>
          <p:cNvPr id="25" name="Oval 24">
            <a:extLst>
              <a:ext uri="{FF2B5EF4-FFF2-40B4-BE49-F238E27FC236}">
                <a16:creationId xmlns:a16="http://schemas.microsoft.com/office/drawing/2014/main" id="{5482D622-AAA7-4A97-BDC5-77F70D964AD9}"/>
              </a:ext>
            </a:extLst>
          </p:cNvPr>
          <p:cNvSpPr/>
          <p:nvPr userDrawn="1"/>
        </p:nvSpPr>
        <p:spPr bwMode="invGray">
          <a:xfrm>
            <a:off x="431800" y="4362450"/>
            <a:ext cx="1219200" cy="1219200"/>
          </a:xfrm>
          <a:prstGeom prst="ellipse">
            <a:avLst/>
          </a:prstGeom>
          <a:gradFill flip="none" rotWithShape="1">
            <a:gsLst>
              <a:gs pos="25000">
                <a:schemeClr val="accent3">
                  <a:alpha val="0"/>
                </a:schemeClr>
              </a:gs>
              <a:gs pos="100000">
                <a:schemeClr val="accent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solidFill>
                <a:schemeClr val="tx1"/>
              </a:solidFill>
            </a:endParaRPr>
          </a:p>
        </p:txBody>
      </p:sp>
      <p:sp>
        <p:nvSpPr>
          <p:cNvPr id="26" name="Text Placeholder 5">
            <a:extLst>
              <a:ext uri="{FF2B5EF4-FFF2-40B4-BE49-F238E27FC236}">
                <a16:creationId xmlns:a16="http://schemas.microsoft.com/office/drawing/2014/main" id="{A928ED84-7A49-4862-BEAE-26655C61FF1A}"/>
              </a:ext>
            </a:extLst>
          </p:cNvPr>
          <p:cNvSpPr>
            <a:spLocks noGrp="1"/>
          </p:cNvSpPr>
          <p:nvPr>
            <p:ph type="body" sz="quarter" idx="35" hasCustomPrompt="1"/>
          </p:nvPr>
        </p:nvSpPr>
        <p:spPr bwMode="invGray">
          <a:xfrm>
            <a:off x="841559" y="2116671"/>
            <a:ext cx="399683" cy="246221"/>
          </a:xfrm>
        </p:spPr>
        <p:txBody>
          <a:bodyPr wrap="none" lIns="0" tIns="0" rIns="0" bIns="0" anchor="ctr">
            <a:spAutoFit/>
          </a:bodyPr>
          <a:lstStyle>
            <a:lvl1pPr marL="0" indent="0" algn="ctr">
              <a:buNone/>
              <a:defRPr sz="1600">
                <a:solidFill>
                  <a:schemeClr val="tx1"/>
                </a:solidFill>
                <a:latin typeface="+mn-lt"/>
              </a:defRPr>
            </a:lvl1pPr>
          </a:lstStyle>
          <a:p>
            <a:pPr lvl="0"/>
            <a:r>
              <a:rPr lang="en-US" dirty="0"/>
              <a:t>Icon</a:t>
            </a:r>
          </a:p>
        </p:txBody>
      </p:sp>
      <p:sp>
        <p:nvSpPr>
          <p:cNvPr id="28" name="Text Placeholder 5">
            <a:extLst>
              <a:ext uri="{FF2B5EF4-FFF2-40B4-BE49-F238E27FC236}">
                <a16:creationId xmlns:a16="http://schemas.microsoft.com/office/drawing/2014/main" id="{AD86F44B-927D-45F9-B0F8-129711914423}"/>
              </a:ext>
            </a:extLst>
          </p:cNvPr>
          <p:cNvSpPr>
            <a:spLocks noGrp="1"/>
          </p:cNvSpPr>
          <p:nvPr>
            <p:ph type="body" sz="quarter" idx="36" hasCustomPrompt="1"/>
          </p:nvPr>
        </p:nvSpPr>
        <p:spPr bwMode="invGray">
          <a:xfrm>
            <a:off x="841559" y="3497093"/>
            <a:ext cx="399683" cy="246221"/>
          </a:xfrm>
        </p:spPr>
        <p:txBody>
          <a:bodyPr wrap="none" lIns="0" tIns="0" rIns="0" bIns="0" anchor="ctr">
            <a:spAutoFit/>
          </a:bodyPr>
          <a:lstStyle>
            <a:lvl1pPr marL="0" indent="0" algn="ctr">
              <a:buNone/>
              <a:defRPr sz="1600">
                <a:solidFill>
                  <a:schemeClr val="tx1"/>
                </a:solidFill>
                <a:latin typeface="+mn-lt"/>
              </a:defRPr>
            </a:lvl1pPr>
          </a:lstStyle>
          <a:p>
            <a:pPr lvl="0"/>
            <a:r>
              <a:rPr lang="en-US" dirty="0"/>
              <a:t>Icon</a:t>
            </a:r>
          </a:p>
        </p:txBody>
      </p:sp>
      <p:sp>
        <p:nvSpPr>
          <p:cNvPr id="31" name="Text Placeholder 5">
            <a:extLst>
              <a:ext uri="{FF2B5EF4-FFF2-40B4-BE49-F238E27FC236}">
                <a16:creationId xmlns:a16="http://schemas.microsoft.com/office/drawing/2014/main" id="{3D4CCDE1-9A12-4E71-91A0-C086E94A12C6}"/>
              </a:ext>
            </a:extLst>
          </p:cNvPr>
          <p:cNvSpPr>
            <a:spLocks noGrp="1"/>
          </p:cNvSpPr>
          <p:nvPr>
            <p:ph type="body" sz="quarter" idx="37" hasCustomPrompt="1"/>
          </p:nvPr>
        </p:nvSpPr>
        <p:spPr bwMode="invGray">
          <a:xfrm>
            <a:off x="841559" y="4848940"/>
            <a:ext cx="399683" cy="246221"/>
          </a:xfrm>
        </p:spPr>
        <p:txBody>
          <a:bodyPr wrap="none" lIns="0" tIns="0" rIns="0" bIns="0" anchor="ctr">
            <a:spAutoFit/>
          </a:bodyPr>
          <a:lstStyle>
            <a:lvl1pPr marL="0" indent="0" algn="ctr">
              <a:buNone/>
              <a:defRPr sz="1600">
                <a:solidFill>
                  <a:schemeClr val="tx1"/>
                </a:solidFill>
                <a:latin typeface="+mn-lt"/>
              </a:defRPr>
            </a:lvl1pPr>
          </a:lstStyle>
          <a:p>
            <a:pPr lvl="0"/>
            <a:r>
              <a:rPr lang="en-US" dirty="0"/>
              <a:t>Icon</a:t>
            </a:r>
          </a:p>
        </p:txBody>
      </p:sp>
      <p:sp>
        <p:nvSpPr>
          <p:cNvPr id="33" name="Text Placeholder 5">
            <a:extLst>
              <a:ext uri="{FF2B5EF4-FFF2-40B4-BE49-F238E27FC236}">
                <a16:creationId xmlns:a16="http://schemas.microsoft.com/office/drawing/2014/main" id="{6465BC5F-0FDA-4FAF-B829-BE36F8384D4F}"/>
              </a:ext>
            </a:extLst>
          </p:cNvPr>
          <p:cNvSpPr>
            <a:spLocks noGrp="1"/>
          </p:cNvSpPr>
          <p:nvPr>
            <p:ph type="body" sz="quarter" idx="13" hasCustomPrompt="1"/>
          </p:nvPr>
        </p:nvSpPr>
        <p:spPr bwMode="invGray">
          <a:xfrm>
            <a:off x="1836288" y="1642695"/>
            <a:ext cx="4145280" cy="121920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34" name="Text Placeholder 5">
            <a:extLst>
              <a:ext uri="{FF2B5EF4-FFF2-40B4-BE49-F238E27FC236}">
                <a16:creationId xmlns:a16="http://schemas.microsoft.com/office/drawing/2014/main" id="{72B57244-34E1-4D4E-BC3F-DA97EE6A0C7A}"/>
              </a:ext>
            </a:extLst>
          </p:cNvPr>
          <p:cNvSpPr>
            <a:spLocks noGrp="1"/>
          </p:cNvSpPr>
          <p:nvPr>
            <p:ph type="body" sz="quarter" idx="38" hasCustomPrompt="1"/>
          </p:nvPr>
        </p:nvSpPr>
        <p:spPr bwMode="invGray">
          <a:xfrm>
            <a:off x="1836288" y="2996713"/>
            <a:ext cx="4145280" cy="121920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35" name="Text Placeholder 5">
            <a:extLst>
              <a:ext uri="{FF2B5EF4-FFF2-40B4-BE49-F238E27FC236}">
                <a16:creationId xmlns:a16="http://schemas.microsoft.com/office/drawing/2014/main" id="{4A9BD519-8AC3-4B0A-A46D-CA604EED86F0}"/>
              </a:ext>
            </a:extLst>
          </p:cNvPr>
          <p:cNvSpPr>
            <a:spLocks noGrp="1"/>
          </p:cNvSpPr>
          <p:nvPr>
            <p:ph type="body" sz="quarter" idx="39" hasCustomPrompt="1"/>
          </p:nvPr>
        </p:nvSpPr>
        <p:spPr bwMode="invGray">
          <a:xfrm>
            <a:off x="1836288" y="4350730"/>
            <a:ext cx="4145280" cy="121920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36" name="Oval 35">
            <a:extLst>
              <a:ext uri="{FF2B5EF4-FFF2-40B4-BE49-F238E27FC236}">
                <a16:creationId xmlns:a16="http://schemas.microsoft.com/office/drawing/2014/main" id="{653C653F-6252-473E-B62E-C6A5150C1DFA}"/>
              </a:ext>
            </a:extLst>
          </p:cNvPr>
          <p:cNvSpPr/>
          <p:nvPr userDrawn="1"/>
        </p:nvSpPr>
        <p:spPr bwMode="invGray">
          <a:xfrm>
            <a:off x="6186008" y="1639706"/>
            <a:ext cx="1219200" cy="1219200"/>
          </a:xfrm>
          <a:prstGeom prst="ellipse">
            <a:avLst/>
          </a:prstGeom>
          <a:gradFill flip="none" rotWithShape="1">
            <a:gsLst>
              <a:gs pos="25000">
                <a:schemeClr val="accent1">
                  <a:alpha val="0"/>
                </a:schemeClr>
              </a:gs>
              <a:gs pos="100000">
                <a:schemeClr val="accent1"/>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solidFill>
                <a:schemeClr val="tx1"/>
              </a:solidFill>
            </a:endParaRPr>
          </a:p>
        </p:txBody>
      </p:sp>
      <p:sp>
        <p:nvSpPr>
          <p:cNvPr id="37" name="Oval 36">
            <a:extLst>
              <a:ext uri="{FF2B5EF4-FFF2-40B4-BE49-F238E27FC236}">
                <a16:creationId xmlns:a16="http://schemas.microsoft.com/office/drawing/2014/main" id="{CD69C3EE-16E1-49C9-8B87-2E9502AEBCC8}"/>
              </a:ext>
            </a:extLst>
          </p:cNvPr>
          <p:cNvSpPr/>
          <p:nvPr userDrawn="1"/>
        </p:nvSpPr>
        <p:spPr bwMode="invGray">
          <a:xfrm>
            <a:off x="6186008" y="3010604"/>
            <a:ext cx="1219200" cy="1219200"/>
          </a:xfrm>
          <a:prstGeom prst="ellipse">
            <a:avLst/>
          </a:prstGeom>
          <a:gradFill flip="none" rotWithShape="1">
            <a:gsLst>
              <a:gs pos="25000">
                <a:schemeClr val="accent2">
                  <a:alpha val="0"/>
                </a:schemeClr>
              </a:gs>
              <a:gs pos="100000">
                <a:schemeClr val="accent2"/>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solidFill>
                <a:schemeClr val="tx1"/>
              </a:solidFill>
            </a:endParaRPr>
          </a:p>
        </p:txBody>
      </p:sp>
      <p:sp>
        <p:nvSpPr>
          <p:cNvPr id="39" name="Text Placeholder 5">
            <a:extLst>
              <a:ext uri="{FF2B5EF4-FFF2-40B4-BE49-F238E27FC236}">
                <a16:creationId xmlns:a16="http://schemas.microsoft.com/office/drawing/2014/main" id="{097B0B3E-3C6C-4A63-86FE-2CD17083A07D}"/>
              </a:ext>
            </a:extLst>
          </p:cNvPr>
          <p:cNvSpPr>
            <a:spLocks noGrp="1"/>
          </p:cNvSpPr>
          <p:nvPr>
            <p:ph type="body" sz="quarter" idx="40" hasCustomPrompt="1"/>
          </p:nvPr>
        </p:nvSpPr>
        <p:spPr bwMode="invGray">
          <a:xfrm>
            <a:off x="6595767" y="2126196"/>
            <a:ext cx="399683" cy="246221"/>
          </a:xfrm>
        </p:spPr>
        <p:txBody>
          <a:bodyPr wrap="none" lIns="0" tIns="0" rIns="0" bIns="0" anchor="ctr">
            <a:spAutoFit/>
          </a:bodyPr>
          <a:lstStyle>
            <a:lvl1pPr marL="0" indent="0" algn="ctr">
              <a:buNone/>
              <a:defRPr sz="1600">
                <a:solidFill>
                  <a:schemeClr val="tx1"/>
                </a:solidFill>
                <a:latin typeface="+mn-lt"/>
              </a:defRPr>
            </a:lvl1pPr>
          </a:lstStyle>
          <a:p>
            <a:pPr lvl="0"/>
            <a:r>
              <a:rPr lang="en-US" dirty="0"/>
              <a:t>Icon</a:t>
            </a:r>
          </a:p>
        </p:txBody>
      </p:sp>
      <p:sp>
        <p:nvSpPr>
          <p:cNvPr id="40" name="Text Placeholder 5">
            <a:extLst>
              <a:ext uri="{FF2B5EF4-FFF2-40B4-BE49-F238E27FC236}">
                <a16:creationId xmlns:a16="http://schemas.microsoft.com/office/drawing/2014/main" id="{B401FB5F-38F7-49F3-9FC5-121C5D58D572}"/>
              </a:ext>
            </a:extLst>
          </p:cNvPr>
          <p:cNvSpPr>
            <a:spLocks noGrp="1"/>
          </p:cNvSpPr>
          <p:nvPr>
            <p:ph type="body" sz="quarter" idx="41" hasCustomPrompt="1"/>
          </p:nvPr>
        </p:nvSpPr>
        <p:spPr bwMode="invGray">
          <a:xfrm>
            <a:off x="6595767" y="3497093"/>
            <a:ext cx="399683" cy="246221"/>
          </a:xfrm>
        </p:spPr>
        <p:txBody>
          <a:bodyPr wrap="none" lIns="0" tIns="0" rIns="0" bIns="0" anchor="ctr">
            <a:spAutoFit/>
          </a:bodyPr>
          <a:lstStyle>
            <a:lvl1pPr marL="0" indent="0" algn="ctr">
              <a:buNone/>
              <a:defRPr sz="1600">
                <a:solidFill>
                  <a:schemeClr val="tx1"/>
                </a:solidFill>
                <a:latin typeface="+mn-lt"/>
              </a:defRPr>
            </a:lvl1pPr>
          </a:lstStyle>
          <a:p>
            <a:pPr lvl="0"/>
            <a:r>
              <a:rPr lang="en-US" dirty="0"/>
              <a:t>Icon</a:t>
            </a:r>
          </a:p>
        </p:txBody>
      </p:sp>
      <p:sp>
        <p:nvSpPr>
          <p:cNvPr id="43" name="Text Placeholder 5">
            <a:extLst>
              <a:ext uri="{FF2B5EF4-FFF2-40B4-BE49-F238E27FC236}">
                <a16:creationId xmlns:a16="http://schemas.microsoft.com/office/drawing/2014/main" id="{0521E56C-E85D-4D25-AEEA-02E586184A73}"/>
              </a:ext>
            </a:extLst>
          </p:cNvPr>
          <p:cNvSpPr>
            <a:spLocks noGrp="1"/>
          </p:cNvSpPr>
          <p:nvPr>
            <p:ph type="body" sz="quarter" idx="44" hasCustomPrompt="1"/>
          </p:nvPr>
        </p:nvSpPr>
        <p:spPr bwMode="invGray">
          <a:xfrm>
            <a:off x="7590496" y="1642695"/>
            <a:ext cx="4145280" cy="121920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44" name="Text Placeholder 5">
            <a:extLst>
              <a:ext uri="{FF2B5EF4-FFF2-40B4-BE49-F238E27FC236}">
                <a16:creationId xmlns:a16="http://schemas.microsoft.com/office/drawing/2014/main" id="{C955E9A9-80A2-4F02-B594-AADA02FE063E}"/>
              </a:ext>
            </a:extLst>
          </p:cNvPr>
          <p:cNvSpPr>
            <a:spLocks noGrp="1"/>
          </p:cNvSpPr>
          <p:nvPr>
            <p:ph type="body" sz="quarter" idx="45" hasCustomPrompt="1"/>
          </p:nvPr>
        </p:nvSpPr>
        <p:spPr bwMode="invGray">
          <a:xfrm>
            <a:off x="7590496" y="2996713"/>
            <a:ext cx="4145280" cy="121920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3" name="Title 1">
            <a:extLst>
              <a:ext uri="{FF2B5EF4-FFF2-40B4-BE49-F238E27FC236}">
                <a16:creationId xmlns:a16="http://schemas.microsoft.com/office/drawing/2014/main" id="{38E20AC8-774B-D5B7-25D4-D4B753776F38}"/>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C2E8A0E6-6C65-A51C-CE71-61E83474B5B1}"/>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4106677127"/>
      </p:ext>
    </p:extLst>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Four pointers">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EECA5578-48F8-48F0-B63A-6207C42776B7}"/>
              </a:ext>
            </a:extLst>
          </p:cNvPr>
          <p:cNvSpPr/>
          <p:nvPr userDrawn="1"/>
        </p:nvSpPr>
        <p:spPr bwMode="invGray">
          <a:xfrm>
            <a:off x="443637" y="4396870"/>
            <a:ext cx="1219200" cy="1219200"/>
          </a:xfrm>
          <a:prstGeom prst="ellipse">
            <a:avLst/>
          </a:prstGeom>
          <a:gradFill flip="none" rotWithShape="1">
            <a:gsLst>
              <a:gs pos="25000">
                <a:schemeClr val="accent2">
                  <a:alpha val="0"/>
                </a:schemeClr>
              </a:gs>
              <a:gs pos="100000">
                <a:schemeClr val="accent2"/>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3" name="Oval 22">
            <a:extLst>
              <a:ext uri="{FF2B5EF4-FFF2-40B4-BE49-F238E27FC236}">
                <a16:creationId xmlns:a16="http://schemas.microsoft.com/office/drawing/2014/main" id="{5A7ECD16-5800-4004-A2E1-80FD33B55E31}"/>
              </a:ext>
            </a:extLst>
          </p:cNvPr>
          <p:cNvSpPr/>
          <p:nvPr userDrawn="1"/>
        </p:nvSpPr>
        <p:spPr bwMode="invGray">
          <a:xfrm>
            <a:off x="6208205" y="4396870"/>
            <a:ext cx="1219200" cy="1219200"/>
          </a:xfrm>
          <a:prstGeom prst="ellipse">
            <a:avLst/>
          </a:prstGeom>
          <a:gradFill flip="none" rotWithShape="1">
            <a:gsLst>
              <a:gs pos="25000">
                <a:schemeClr val="accent4">
                  <a:alpha val="0"/>
                </a:schemeClr>
              </a:gs>
              <a:gs pos="100000">
                <a:schemeClr val="accent4"/>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5" name="Oval 24">
            <a:extLst>
              <a:ext uri="{FF2B5EF4-FFF2-40B4-BE49-F238E27FC236}">
                <a16:creationId xmlns:a16="http://schemas.microsoft.com/office/drawing/2014/main" id="{E46CDADF-D8FC-4F51-804A-F053CD8807F3}"/>
              </a:ext>
            </a:extLst>
          </p:cNvPr>
          <p:cNvSpPr/>
          <p:nvPr userDrawn="1"/>
        </p:nvSpPr>
        <p:spPr bwMode="invGray">
          <a:xfrm>
            <a:off x="6208205" y="1978114"/>
            <a:ext cx="1219200" cy="1219200"/>
          </a:xfrm>
          <a:prstGeom prst="ellipse">
            <a:avLst/>
          </a:prstGeom>
          <a:gradFill flip="none" rotWithShape="1">
            <a:gsLst>
              <a:gs pos="25000">
                <a:schemeClr val="accent3">
                  <a:alpha val="0"/>
                </a:schemeClr>
              </a:gs>
              <a:gs pos="100000">
                <a:schemeClr val="accent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6" name="Oval 25">
            <a:extLst>
              <a:ext uri="{FF2B5EF4-FFF2-40B4-BE49-F238E27FC236}">
                <a16:creationId xmlns:a16="http://schemas.microsoft.com/office/drawing/2014/main" id="{9077E065-72E5-4934-9A50-2319553E0BD6}"/>
              </a:ext>
            </a:extLst>
          </p:cNvPr>
          <p:cNvSpPr/>
          <p:nvPr userDrawn="1"/>
        </p:nvSpPr>
        <p:spPr bwMode="invGray">
          <a:xfrm>
            <a:off x="443637" y="1978114"/>
            <a:ext cx="1219200" cy="1219200"/>
          </a:xfrm>
          <a:prstGeom prst="ellipse">
            <a:avLst/>
          </a:prstGeom>
          <a:gradFill flip="none" rotWithShape="1">
            <a:gsLst>
              <a:gs pos="25000">
                <a:schemeClr val="accent1">
                  <a:alpha val="0"/>
                </a:schemeClr>
              </a:gs>
              <a:gs pos="100000">
                <a:schemeClr val="accent1"/>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1799164" y="1550211"/>
            <a:ext cx="4145280" cy="207264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7590039" y="1550211"/>
            <a:ext cx="4145280" cy="207264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63" name="Text Placeholder 5">
            <a:extLst>
              <a:ext uri="{FF2B5EF4-FFF2-40B4-BE49-F238E27FC236}">
                <a16:creationId xmlns:a16="http://schemas.microsoft.com/office/drawing/2014/main" id="{25151AA9-F1AE-42EA-81BD-CE6A771801E4}"/>
              </a:ext>
            </a:extLst>
          </p:cNvPr>
          <p:cNvSpPr>
            <a:spLocks noGrp="1"/>
          </p:cNvSpPr>
          <p:nvPr>
            <p:ph type="body" sz="quarter" idx="32" hasCustomPrompt="1"/>
          </p:nvPr>
        </p:nvSpPr>
        <p:spPr bwMode="invGray">
          <a:xfrm>
            <a:off x="1799164" y="4018667"/>
            <a:ext cx="4145280" cy="207264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64" name="Text Placeholder 5">
            <a:extLst>
              <a:ext uri="{FF2B5EF4-FFF2-40B4-BE49-F238E27FC236}">
                <a16:creationId xmlns:a16="http://schemas.microsoft.com/office/drawing/2014/main" id="{84591BF7-D684-400E-ADB3-8BA8566583A4}"/>
              </a:ext>
            </a:extLst>
          </p:cNvPr>
          <p:cNvSpPr>
            <a:spLocks noGrp="1"/>
          </p:cNvSpPr>
          <p:nvPr>
            <p:ph type="body" sz="quarter" idx="33" hasCustomPrompt="1"/>
          </p:nvPr>
        </p:nvSpPr>
        <p:spPr bwMode="invGray">
          <a:xfrm>
            <a:off x="7590039" y="4018667"/>
            <a:ext cx="4145280" cy="207264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28" name="Text Placeholder 5">
            <a:extLst>
              <a:ext uri="{FF2B5EF4-FFF2-40B4-BE49-F238E27FC236}">
                <a16:creationId xmlns:a16="http://schemas.microsoft.com/office/drawing/2014/main" id="{7D219C71-7DFD-48A6-947F-3615F84EA79D}"/>
              </a:ext>
            </a:extLst>
          </p:cNvPr>
          <p:cNvSpPr>
            <a:spLocks noGrp="1"/>
          </p:cNvSpPr>
          <p:nvPr>
            <p:ph type="body" sz="quarter" idx="35" hasCustomPrompt="1"/>
          </p:nvPr>
        </p:nvSpPr>
        <p:spPr bwMode="invGray">
          <a:xfrm>
            <a:off x="939959" y="2300457"/>
            <a:ext cx="226557"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1</a:t>
            </a:r>
          </a:p>
        </p:txBody>
      </p:sp>
      <p:sp>
        <p:nvSpPr>
          <p:cNvPr id="31" name="Text Placeholder 5">
            <a:extLst>
              <a:ext uri="{FF2B5EF4-FFF2-40B4-BE49-F238E27FC236}">
                <a16:creationId xmlns:a16="http://schemas.microsoft.com/office/drawing/2014/main" id="{AFEC8A96-BE1D-46F4-B8D3-623534550827}"/>
              </a:ext>
            </a:extLst>
          </p:cNvPr>
          <p:cNvSpPr>
            <a:spLocks noGrp="1"/>
          </p:cNvSpPr>
          <p:nvPr>
            <p:ph type="body" sz="quarter" idx="36" hasCustomPrompt="1"/>
          </p:nvPr>
        </p:nvSpPr>
        <p:spPr bwMode="invGray">
          <a:xfrm>
            <a:off x="921791" y="4719214"/>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2</a:t>
            </a:r>
          </a:p>
        </p:txBody>
      </p:sp>
      <p:sp>
        <p:nvSpPr>
          <p:cNvPr id="32" name="Text Placeholder 5">
            <a:extLst>
              <a:ext uri="{FF2B5EF4-FFF2-40B4-BE49-F238E27FC236}">
                <a16:creationId xmlns:a16="http://schemas.microsoft.com/office/drawing/2014/main" id="{AD18C644-4CF1-429A-9B90-F7ED19A34A93}"/>
              </a:ext>
            </a:extLst>
          </p:cNvPr>
          <p:cNvSpPr>
            <a:spLocks noGrp="1"/>
          </p:cNvSpPr>
          <p:nvPr>
            <p:ph type="body" sz="quarter" idx="37" hasCustomPrompt="1"/>
          </p:nvPr>
        </p:nvSpPr>
        <p:spPr bwMode="invGray">
          <a:xfrm>
            <a:off x="6686359" y="2300457"/>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3</a:t>
            </a:r>
          </a:p>
        </p:txBody>
      </p:sp>
      <p:sp>
        <p:nvSpPr>
          <p:cNvPr id="33" name="Text Placeholder 5">
            <a:extLst>
              <a:ext uri="{FF2B5EF4-FFF2-40B4-BE49-F238E27FC236}">
                <a16:creationId xmlns:a16="http://schemas.microsoft.com/office/drawing/2014/main" id="{77BF248C-7C12-48A0-9663-31D29549B2F1}"/>
              </a:ext>
            </a:extLst>
          </p:cNvPr>
          <p:cNvSpPr>
            <a:spLocks noGrp="1"/>
          </p:cNvSpPr>
          <p:nvPr>
            <p:ph type="body" sz="quarter" idx="38" hasCustomPrompt="1"/>
          </p:nvPr>
        </p:nvSpPr>
        <p:spPr bwMode="invGray">
          <a:xfrm>
            <a:off x="6683154" y="4719214"/>
            <a:ext cx="269305"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4</a:t>
            </a:r>
          </a:p>
        </p:txBody>
      </p:sp>
      <p:sp>
        <p:nvSpPr>
          <p:cNvPr id="3" name="Title 1">
            <a:extLst>
              <a:ext uri="{FF2B5EF4-FFF2-40B4-BE49-F238E27FC236}">
                <a16:creationId xmlns:a16="http://schemas.microsoft.com/office/drawing/2014/main" id="{45981161-CADE-DCD2-56A2-FAFBE21E1CAD}"/>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F064211E-DA21-D91E-E58F-92ABD417AA96}"/>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868487291"/>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 orange">
    <p:bg>
      <p:bgPr>
        <a:gradFill>
          <a:gsLst>
            <a:gs pos="0">
              <a:srgbClr val="FF6D43"/>
            </a:gs>
            <a:gs pos="100000">
              <a:srgbClr val="E55C3C"/>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tx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tx1"/>
                </a:solidFill>
                <a:latin typeface="Montserrat SemiBold" pitchFamily="2" charset="0"/>
              </a:defRPr>
            </a:lvl1pPr>
          </a:lstStyle>
          <a:p>
            <a:pPr lvl="0"/>
            <a:r>
              <a:rPr lang="en-US" dirty="0"/>
              <a:t>0#</a:t>
            </a:r>
          </a:p>
        </p:txBody>
      </p:sp>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tx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42033096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Three column title">
    <p:spTree>
      <p:nvGrpSpPr>
        <p:cNvPr id="1" name=""/>
        <p:cNvGrpSpPr/>
        <p:nvPr/>
      </p:nvGrpSpPr>
      <p:grpSpPr>
        <a:xfrm>
          <a:off x="0" y="0"/>
          <a:ext cx="0" cy="0"/>
          <a:chOff x="0" y="0"/>
          <a:chExt cx="0" cy="0"/>
        </a:xfrm>
      </p:grpSpPr>
      <p:sp>
        <p:nvSpPr>
          <p:cNvPr id="27" name="Text Placeholder 5">
            <a:extLst>
              <a:ext uri="{FF2B5EF4-FFF2-40B4-BE49-F238E27FC236}">
                <a16:creationId xmlns:a16="http://schemas.microsoft.com/office/drawing/2014/main" id="{A99F561A-3D04-4AD1-B624-3E5304B57315}"/>
              </a:ext>
            </a:extLst>
          </p:cNvPr>
          <p:cNvSpPr>
            <a:spLocks noGrp="1"/>
          </p:cNvSpPr>
          <p:nvPr>
            <p:ph type="body" sz="quarter" idx="23" hasCustomPrompt="1"/>
          </p:nvPr>
        </p:nvSpPr>
        <p:spPr bwMode="invGray">
          <a:xfrm>
            <a:off x="427567" y="1432984"/>
            <a:ext cx="3657600" cy="512064"/>
          </a:xfrm>
        </p:spPr>
        <p:txBody>
          <a:bodyPr lIns="0" tIns="0" rIns="0" bIns="0" anchor="ctr" anchorCtr="0"/>
          <a:lstStyle>
            <a:lvl1pPr marL="0" indent="0" algn="l">
              <a:buNone/>
              <a:defRPr sz="1867">
                <a:solidFill>
                  <a:schemeClr val="accent1"/>
                </a:solidFill>
                <a:latin typeface="+mj-lt"/>
              </a:defRPr>
            </a:lvl1pPr>
          </a:lstStyle>
          <a:p>
            <a:pPr lvl="0"/>
            <a:r>
              <a:rPr lang="en-US" dirty="0"/>
              <a:t>Title</a:t>
            </a:r>
          </a:p>
        </p:txBody>
      </p:sp>
      <p:sp>
        <p:nvSpPr>
          <p:cNvPr id="47" name="Text Placeholder 5">
            <a:extLst>
              <a:ext uri="{FF2B5EF4-FFF2-40B4-BE49-F238E27FC236}">
                <a16:creationId xmlns:a16="http://schemas.microsoft.com/office/drawing/2014/main" id="{B8813ED6-0387-4311-86DE-6EE0C77DE451}"/>
              </a:ext>
            </a:extLst>
          </p:cNvPr>
          <p:cNvSpPr>
            <a:spLocks noGrp="1"/>
          </p:cNvSpPr>
          <p:nvPr>
            <p:ph type="body" sz="quarter" idx="24" hasCustomPrompt="1"/>
          </p:nvPr>
        </p:nvSpPr>
        <p:spPr bwMode="invGray">
          <a:xfrm>
            <a:off x="4254988" y="1432984"/>
            <a:ext cx="3657600" cy="512064"/>
          </a:xfrm>
        </p:spPr>
        <p:txBody>
          <a:bodyPr lIns="0" tIns="0" rIns="0" bIns="0" anchor="ctr" anchorCtr="0"/>
          <a:lstStyle>
            <a:lvl1pPr marL="0" indent="0" algn="l">
              <a:buNone/>
              <a:defRPr sz="1867">
                <a:solidFill>
                  <a:schemeClr val="accent1"/>
                </a:solidFill>
                <a:latin typeface="+mj-lt"/>
              </a:defRPr>
            </a:lvl1pPr>
          </a:lstStyle>
          <a:p>
            <a:pPr lvl="0"/>
            <a:r>
              <a:rPr lang="en-US" dirty="0"/>
              <a:t>Title</a:t>
            </a:r>
          </a:p>
        </p:txBody>
      </p:sp>
      <p:sp>
        <p:nvSpPr>
          <p:cNvPr id="48" name="Text Placeholder 5">
            <a:extLst>
              <a:ext uri="{FF2B5EF4-FFF2-40B4-BE49-F238E27FC236}">
                <a16:creationId xmlns:a16="http://schemas.microsoft.com/office/drawing/2014/main" id="{4B248BA4-415C-4ED3-98C5-1C2FF0B2717C}"/>
              </a:ext>
            </a:extLst>
          </p:cNvPr>
          <p:cNvSpPr>
            <a:spLocks noGrp="1"/>
          </p:cNvSpPr>
          <p:nvPr>
            <p:ph type="body" sz="quarter" idx="25" hasCustomPrompt="1"/>
          </p:nvPr>
        </p:nvSpPr>
        <p:spPr bwMode="invGray">
          <a:xfrm>
            <a:off x="8082411" y="1432984"/>
            <a:ext cx="3657600" cy="512064"/>
          </a:xfrm>
        </p:spPr>
        <p:txBody>
          <a:bodyPr lIns="0" tIns="0" rIns="0" bIns="0" anchor="ctr" anchorCtr="0"/>
          <a:lstStyle>
            <a:lvl1pPr marL="0" indent="0" algn="l">
              <a:buNone/>
              <a:defRPr sz="1867">
                <a:solidFill>
                  <a:schemeClr val="accent1"/>
                </a:solidFill>
                <a:latin typeface="+mj-lt"/>
              </a:defRPr>
            </a:lvl1pPr>
          </a:lstStyle>
          <a:p>
            <a:pPr lvl="0"/>
            <a:r>
              <a:rPr lang="en-US" dirty="0"/>
              <a:t>Title</a:t>
            </a: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427567" y="2133597"/>
            <a:ext cx="3657600" cy="3962400"/>
          </a:xfrm>
        </p:spPr>
        <p:txBody>
          <a:bodyPr lIns="0" tIns="0" rIns="0" bIns="0" anchor="t" anchorCtr="0"/>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4254988" y="2133597"/>
            <a:ext cx="3657600" cy="3962400"/>
          </a:xfrm>
        </p:spPr>
        <p:txBody>
          <a:bodyPr lIns="0" tIns="0" rIns="0" bIns="0" anchor="t" anchorCtr="0"/>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3" name="Text Placeholder 5">
            <a:extLst>
              <a:ext uri="{FF2B5EF4-FFF2-40B4-BE49-F238E27FC236}">
                <a16:creationId xmlns:a16="http://schemas.microsoft.com/office/drawing/2014/main" id="{51A44452-CBAC-4F3B-A256-C86AB53549C3}"/>
              </a:ext>
            </a:extLst>
          </p:cNvPr>
          <p:cNvSpPr>
            <a:spLocks noGrp="1"/>
          </p:cNvSpPr>
          <p:nvPr>
            <p:ph type="body" sz="quarter" idx="28" hasCustomPrompt="1"/>
          </p:nvPr>
        </p:nvSpPr>
        <p:spPr bwMode="invGray">
          <a:xfrm>
            <a:off x="8082411" y="2133597"/>
            <a:ext cx="3657600" cy="3962400"/>
          </a:xfrm>
        </p:spPr>
        <p:txBody>
          <a:bodyPr lIns="0" tIns="0" rIns="0" bIns="0" anchor="t" anchorCtr="0"/>
          <a:lstStyle>
            <a:lvl1pPr marL="243834" indent="-243834" algn="l">
              <a:buFont typeface="Arial" panose="020B0604020202020204" pitchFamily="34" charset="0"/>
              <a:buChar char="•"/>
              <a:defRPr sz="1600">
                <a:latin typeface="+mn-lt"/>
              </a:defRPr>
            </a:lvl1pPr>
          </a:lstStyle>
          <a:p>
            <a:pPr lvl="0"/>
            <a:r>
              <a:rPr lang="en-US" dirty="0"/>
              <a:t>Text</a:t>
            </a:r>
          </a:p>
        </p:txBody>
      </p:sp>
      <p:cxnSp>
        <p:nvCxnSpPr>
          <p:cNvPr id="22" name="Straight Connector 21">
            <a:extLst>
              <a:ext uri="{FF2B5EF4-FFF2-40B4-BE49-F238E27FC236}">
                <a16:creationId xmlns:a16="http://schemas.microsoft.com/office/drawing/2014/main" id="{C965112B-F066-4167-AA5D-CEB0B5B9A4A3}"/>
              </a:ext>
            </a:extLst>
          </p:cNvPr>
          <p:cNvCxnSpPr/>
          <p:nvPr userDrawn="1"/>
        </p:nvCxnSpPr>
        <p:spPr bwMode="invGray">
          <a:xfrm>
            <a:off x="427567" y="2039323"/>
            <a:ext cx="3657599" cy="0"/>
          </a:xfrm>
          <a:prstGeom prst="line">
            <a:avLst/>
          </a:prstGeom>
          <a:ln>
            <a:gradFill flip="none" rotWithShape="1">
              <a:gsLst>
                <a:gs pos="50000">
                  <a:schemeClr val="accent1"/>
                </a:gs>
                <a:gs pos="100000">
                  <a:schemeClr val="accent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7D21243-3478-49BC-8C0E-62AF89B2F788}"/>
              </a:ext>
            </a:extLst>
          </p:cNvPr>
          <p:cNvCxnSpPr/>
          <p:nvPr userDrawn="1"/>
        </p:nvCxnSpPr>
        <p:spPr bwMode="invGray">
          <a:xfrm>
            <a:off x="4254989" y="2039323"/>
            <a:ext cx="3657599" cy="0"/>
          </a:xfrm>
          <a:prstGeom prst="line">
            <a:avLst/>
          </a:prstGeom>
          <a:ln>
            <a:gradFill flip="none" rotWithShape="1">
              <a:gsLst>
                <a:gs pos="50000">
                  <a:schemeClr val="accent1"/>
                </a:gs>
                <a:gs pos="100000">
                  <a:schemeClr val="accent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3C89826-6E78-4C61-BAD8-BA75866F53A0}"/>
              </a:ext>
            </a:extLst>
          </p:cNvPr>
          <p:cNvCxnSpPr/>
          <p:nvPr userDrawn="1"/>
        </p:nvCxnSpPr>
        <p:spPr bwMode="invGray">
          <a:xfrm>
            <a:off x="8082411" y="2039323"/>
            <a:ext cx="3657599" cy="0"/>
          </a:xfrm>
          <a:prstGeom prst="line">
            <a:avLst/>
          </a:prstGeom>
          <a:ln>
            <a:gradFill flip="none" rotWithShape="1">
              <a:gsLst>
                <a:gs pos="50000">
                  <a:schemeClr val="accent1"/>
                </a:gs>
                <a:gs pos="100000">
                  <a:schemeClr val="accent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3B625499-FEC9-5408-70A7-FA299A6A0A2D}"/>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F7C7BFA0-31C7-D8FA-41D6-94396B88A717}"/>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820193618"/>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wo column title">
    <p:spTree>
      <p:nvGrpSpPr>
        <p:cNvPr id="1" name=""/>
        <p:cNvGrpSpPr/>
        <p:nvPr/>
      </p:nvGrpSpPr>
      <p:grpSpPr>
        <a:xfrm>
          <a:off x="0" y="0"/>
          <a:ext cx="0" cy="0"/>
          <a:chOff x="0" y="0"/>
          <a:chExt cx="0" cy="0"/>
        </a:xfrm>
      </p:grpSpPr>
      <p:sp>
        <p:nvSpPr>
          <p:cNvPr id="14" name="Text Placeholder 5">
            <a:extLst>
              <a:ext uri="{FF2B5EF4-FFF2-40B4-BE49-F238E27FC236}">
                <a16:creationId xmlns:a16="http://schemas.microsoft.com/office/drawing/2014/main" id="{36DC4D76-EF66-4015-BD4C-83E44BBAFFCA}"/>
              </a:ext>
            </a:extLst>
          </p:cNvPr>
          <p:cNvSpPr>
            <a:spLocks noGrp="1"/>
          </p:cNvSpPr>
          <p:nvPr>
            <p:ph type="body" sz="quarter" idx="23" hasCustomPrompt="1"/>
          </p:nvPr>
        </p:nvSpPr>
        <p:spPr bwMode="invGray">
          <a:xfrm>
            <a:off x="427566" y="1432984"/>
            <a:ext cx="5387081" cy="512064"/>
          </a:xfrm>
        </p:spPr>
        <p:txBody>
          <a:bodyPr lIns="0" tIns="0" rIns="0" bIns="0" anchor="ctr" anchorCtr="0"/>
          <a:lstStyle>
            <a:lvl1pPr marL="0" indent="0" algn="l">
              <a:buNone/>
              <a:defRPr sz="1867">
                <a:solidFill>
                  <a:schemeClr val="accent1"/>
                </a:solidFill>
                <a:latin typeface="+mj-lt"/>
              </a:defRPr>
            </a:lvl1pPr>
          </a:lstStyle>
          <a:p>
            <a:pPr lvl="0"/>
            <a:r>
              <a:rPr lang="en-US" dirty="0"/>
              <a:t>Title</a:t>
            </a:r>
          </a:p>
        </p:txBody>
      </p:sp>
      <p:sp>
        <p:nvSpPr>
          <p:cNvPr id="15" name="Text Placeholder 5">
            <a:extLst>
              <a:ext uri="{FF2B5EF4-FFF2-40B4-BE49-F238E27FC236}">
                <a16:creationId xmlns:a16="http://schemas.microsoft.com/office/drawing/2014/main" id="{CD2F7104-98F7-4E3C-A558-CFCD29773267}"/>
              </a:ext>
            </a:extLst>
          </p:cNvPr>
          <p:cNvSpPr>
            <a:spLocks noGrp="1"/>
          </p:cNvSpPr>
          <p:nvPr>
            <p:ph type="body" sz="quarter" idx="13" hasCustomPrompt="1"/>
          </p:nvPr>
        </p:nvSpPr>
        <p:spPr bwMode="invGray">
          <a:xfrm>
            <a:off x="427566" y="2133597"/>
            <a:ext cx="5387081" cy="3962400"/>
          </a:xfrm>
        </p:spPr>
        <p:txBody>
          <a:bodyPr lIns="0" tIns="0" rIns="0" bIns="0" anchor="t" anchorCtr="0"/>
          <a:lstStyle>
            <a:lvl1pPr marL="243834" indent="-243834" algn="l">
              <a:buFont typeface="Arial" panose="020B0604020202020204" pitchFamily="34" charset="0"/>
              <a:buChar char="•"/>
              <a:defRPr sz="1600">
                <a:latin typeface="+mn-lt"/>
              </a:defRPr>
            </a:lvl1pPr>
          </a:lstStyle>
          <a:p>
            <a:pPr lvl="0"/>
            <a:r>
              <a:rPr lang="en-US" dirty="0"/>
              <a:t>Text</a:t>
            </a:r>
          </a:p>
        </p:txBody>
      </p:sp>
      <p:cxnSp>
        <p:nvCxnSpPr>
          <p:cNvPr id="16" name="Straight Connector 21">
            <a:extLst>
              <a:ext uri="{FF2B5EF4-FFF2-40B4-BE49-F238E27FC236}">
                <a16:creationId xmlns:a16="http://schemas.microsoft.com/office/drawing/2014/main" id="{1042371A-1642-46CA-8A75-3FF204A06928}"/>
              </a:ext>
            </a:extLst>
          </p:cNvPr>
          <p:cNvCxnSpPr>
            <a:cxnSpLocks/>
          </p:cNvCxnSpPr>
          <p:nvPr userDrawn="1"/>
        </p:nvCxnSpPr>
        <p:spPr bwMode="invGray">
          <a:xfrm>
            <a:off x="427567" y="2039323"/>
            <a:ext cx="5387080" cy="0"/>
          </a:xfrm>
          <a:prstGeom prst="line">
            <a:avLst/>
          </a:prstGeom>
          <a:ln>
            <a:gradFill flip="none" rotWithShape="1">
              <a:gsLst>
                <a:gs pos="50000">
                  <a:schemeClr val="accent1"/>
                </a:gs>
                <a:gs pos="100000">
                  <a:schemeClr val="accent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7" name="Text Placeholder 5">
            <a:extLst>
              <a:ext uri="{FF2B5EF4-FFF2-40B4-BE49-F238E27FC236}">
                <a16:creationId xmlns:a16="http://schemas.microsoft.com/office/drawing/2014/main" id="{27FF4DB2-C706-4712-9F53-AD15E0341B76}"/>
              </a:ext>
            </a:extLst>
          </p:cNvPr>
          <p:cNvSpPr>
            <a:spLocks noGrp="1"/>
          </p:cNvSpPr>
          <p:nvPr>
            <p:ph type="body" sz="quarter" idx="24" hasCustomPrompt="1"/>
          </p:nvPr>
        </p:nvSpPr>
        <p:spPr bwMode="invGray">
          <a:xfrm>
            <a:off x="6173438" y="1432984"/>
            <a:ext cx="5387081" cy="512064"/>
          </a:xfrm>
        </p:spPr>
        <p:txBody>
          <a:bodyPr lIns="0" tIns="0" rIns="0" bIns="0" anchor="ctr" anchorCtr="0"/>
          <a:lstStyle>
            <a:lvl1pPr marL="0" indent="0" algn="l">
              <a:buNone/>
              <a:defRPr sz="1867">
                <a:solidFill>
                  <a:schemeClr val="accent1"/>
                </a:solidFill>
                <a:latin typeface="+mj-lt"/>
              </a:defRPr>
            </a:lvl1pPr>
          </a:lstStyle>
          <a:p>
            <a:pPr lvl="0"/>
            <a:r>
              <a:rPr lang="en-US" dirty="0"/>
              <a:t>Title</a:t>
            </a:r>
          </a:p>
        </p:txBody>
      </p:sp>
      <p:sp>
        <p:nvSpPr>
          <p:cNvPr id="18" name="Text Placeholder 5">
            <a:extLst>
              <a:ext uri="{FF2B5EF4-FFF2-40B4-BE49-F238E27FC236}">
                <a16:creationId xmlns:a16="http://schemas.microsoft.com/office/drawing/2014/main" id="{75C20EC4-B3BA-4E2B-8ECD-E00806D4DFD9}"/>
              </a:ext>
            </a:extLst>
          </p:cNvPr>
          <p:cNvSpPr>
            <a:spLocks noGrp="1"/>
          </p:cNvSpPr>
          <p:nvPr>
            <p:ph type="body" sz="quarter" idx="25" hasCustomPrompt="1"/>
          </p:nvPr>
        </p:nvSpPr>
        <p:spPr bwMode="invGray">
          <a:xfrm>
            <a:off x="6173438" y="2133597"/>
            <a:ext cx="5387081" cy="3962400"/>
          </a:xfrm>
        </p:spPr>
        <p:txBody>
          <a:bodyPr lIns="0" tIns="0" rIns="0" bIns="0" anchor="t" anchorCtr="0"/>
          <a:lstStyle>
            <a:lvl1pPr marL="243834" indent="-243834" algn="l">
              <a:buFont typeface="Arial" panose="020B0604020202020204" pitchFamily="34" charset="0"/>
              <a:buChar char="•"/>
              <a:defRPr sz="1600">
                <a:latin typeface="+mn-lt"/>
              </a:defRPr>
            </a:lvl1pPr>
          </a:lstStyle>
          <a:p>
            <a:pPr lvl="0"/>
            <a:r>
              <a:rPr lang="en-US" dirty="0"/>
              <a:t>Text</a:t>
            </a:r>
          </a:p>
        </p:txBody>
      </p:sp>
      <p:cxnSp>
        <p:nvCxnSpPr>
          <p:cNvPr id="20" name="Straight Connector 21">
            <a:extLst>
              <a:ext uri="{FF2B5EF4-FFF2-40B4-BE49-F238E27FC236}">
                <a16:creationId xmlns:a16="http://schemas.microsoft.com/office/drawing/2014/main" id="{CB05E78C-2860-4CF7-AE01-685DCD97CFF6}"/>
              </a:ext>
            </a:extLst>
          </p:cNvPr>
          <p:cNvCxnSpPr>
            <a:cxnSpLocks/>
          </p:cNvCxnSpPr>
          <p:nvPr userDrawn="1"/>
        </p:nvCxnSpPr>
        <p:spPr bwMode="invGray">
          <a:xfrm>
            <a:off x="6173439" y="2039323"/>
            <a:ext cx="5387080" cy="0"/>
          </a:xfrm>
          <a:prstGeom prst="line">
            <a:avLst/>
          </a:prstGeom>
          <a:ln>
            <a:gradFill flip="none" rotWithShape="1">
              <a:gsLst>
                <a:gs pos="50000">
                  <a:schemeClr val="accent1"/>
                </a:gs>
                <a:gs pos="100000">
                  <a:schemeClr val="accent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DFAE1844-DF71-215B-B62E-93824F96DCCD}"/>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6" name="Text Placeholder 4">
            <a:extLst>
              <a:ext uri="{FF2B5EF4-FFF2-40B4-BE49-F238E27FC236}">
                <a16:creationId xmlns:a16="http://schemas.microsoft.com/office/drawing/2014/main" id="{E064A884-7338-A536-A305-250D8DEA6F8C}"/>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328452141"/>
      </p:ext>
    </p:extLst>
  </p:cSld>
  <p:clrMapOvr>
    <a:masterClrMapping/>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_Three column title">
    <p:spTree>
      <p:nvGrpSpPr>
        <p:cNvPr id="1" name=""/>
        <p:cNvGrpSpPr/>
        <p:nvPr/>
      </p:nvGrpSpPr>
      <p:grpSpPr>
        <a:xfrm>
          <a:off x="0" y="0"/>
          <a:ext cx="0" cy="0"/>
          <a:chOff x="0" y="0"/>
          <a:chExt cx="0" cy="0"/>
        </a:xfrm>
      </p:grpSpPr>
      <p:sp>
        <p:nvSpPr>
          <p:cNvPr id="27" name="Text Placeholder 5">
            <a:extLst>
              <a:ext uri="{FF2B5EF4-FFF2-40B4-BE49-F238E27FC236}">
                <a16:creationId xmlns:a16="http://schemas.microsoft.com/office/drawing/2014/main" id="{A99F561A-3D04-4AD1-B624-3E5304B57315}"/>
              </a:ext>
            </a:extLst>
          </p:cNvPr>
          <p:cNvSpPr>
            <a:spLocks noGrp="1"/>
          </p:cNvSpPr>
          <p:nvPr>
            <p:ph type="body" sz="quarter" idx="23" hasCustomPrompt="1"/>
          </p:nvPr>
        </p:nvSpPr>
        <p:spPr bwMode="invGray">
          <a:xfrm>
            <a:off x="427566" y="1432984"/>
            <a:ext cx="11373231" cy="512064"/>
          </a:xfrm>
        </p:spPr>
        <p:txBody>
          <a:bodyPr lIns="0" tIns="0" rIns="0" bIns="0" anchor="ctr" anchorCtr="0"/>
          <a:lstStyle>
            <a:lvl1pPr marL="0" indent="0" algn="l">
              <a:buNone/>
              <a:defRPr sz="1867">
                <a:solidFill>
                  <a:schemeClr val="accent1"/>
                </a:solidFill>
                <a:latin typeface="+mj-lt"/>
              </a:defRPr>
            </a:lvl1pPr>
          </a:lstStyle>
          <a:p>
            <a:pPr lvl="0"/>
            <a:r>
              <a:rPr lang="en-US" dirty="0"/>
              <a:t>Title</a:t>
            </a: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427567" y="2133597"/>
            <a:ext cx="11373232" cy="3962400"/>
          </a:xfrm>
        </p:spPr>
        <p:txBody>
          <a:bodyPr lIns="0" tIns="0" rIns="0" bIns="0" anchor="t" anchorCtr="0"/>
          <a:lstStyle>
            <a:lvl1pPr marL="243834" indent="-243834" algn="l">
              <a:buFont typeface="Arial" panose="020B0604020202020204" pitchFamily="34" charset="0"/>
              <a:buChar char="•"/>
              <a:defRPr sz="1600">
                <a:latin typeface="+mn-lt"/>
              </a:defRPr>
            </a:lvl1pPr>
          </a:lstStyle>
          <a:p>
            <a:pPr lvl="0"/>
            <a:r>
              <a:rPr lang="en-US" dirty="0"/>
              <a:t>Text</a:t>
            </a:r>
          </a:p>
        </p:txBody>
      </p:sp>
      <p:cxnSp>
        <p:nvCxnSpPr>
          <p:cNvPr id="22" name="Straight Connector 21">
            <a:extLst>
              <a:ext uri="{FF2B5EF4-FFF2-40B4-BE49-F238E27FC236}">
                <a16:creationId xmlns:a16="http://schemas.microsoft.com/office/drawing/2014/main" id="{C965112B-F066-4167-AA5D-CEB0B5B9A4A3}"/>
              </a:ext>
            </a:extLst>
          </p:cNvPr>
          <p:cNvCxnSpPr>
            <a:cxnSpLocks/>
          </p:cNvCxnSpPr>
          <p:nvPr userDrawn="1"/>
        </p:nvCxnSpPr>
        <p:spPr bwMode="invGray">
          <a:xfrm>
            <a:off x="427567" y="2039323"/>
            <a:ext cx="11373232" cy="0"/>
          </a:xfrm>
          <a:prstGeom prst="line">
            <a:avLst/>
          </a:prstGeom>
          <a:ln>
            <a:gradFill flip="none" rotWithShape="1">
              <a:gsLst>
                <a:gs pos="50000">
                  <a:schemeClr val="accent1"/>
                </a:gs>
                <a:gs pos="100000">
                  <a:schemeClr val="accent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6B08752A-AC9A-54CF-D6A1-0518BF4B15DA}"/>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D5682FE8-C7ED-7FDB-F0D2-D2C2950E94B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087382905"/>
      </p:ext>
    </p:extLst>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Title Slide - Deep blu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A3B2FA-F421-A0DB-E0D6-5EA5F350BA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8791D0FA-6B99-42E5-B721-5BEB4B07EF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
        <p:nvSpPr>
          <p:cNvPr id="2" name="Title 1">
            <a:extLst>
              <a:ext uri="{FF2B5EF4-FFF2-40B4-BE49-F238E27FC236}">
                <a16:creationId xmlns:a16="http://schemas.microsoft.com/office/drawing/2014/main" id="{A077BA4E-0064-451B-B04F-30179C0144FC}"/>
              </a:ext>
            </a:extLst>
          </p:cNvPr>
          <p:cNvSpPr>
            <a:spLocks noGrp="1"/>
          </p:cNvSpPr>
          <p:nvPr>
            <p:ph type="ctrTitle" hasCustomPrompt="1"/>
          </p:nvPr>
        </p:nvSpPr>
        <p:spPr>
          <a:xfrm>
            <a:off x="804016" y="2853868"/>
            <a:ext cx="9144000" cy="1137797"/>
          </a:xfrm>
          <a:prstGeom prst="rect">
            <a:avLst/>
          </a:prstGeom>
        </p:spPr>
        <p:txBody>
          <a:bodyPr anchor="b">
            <a:noAutofit/>
          </a:bodyPr>
          <a:lstStyle>
            <a:lvl1pPr algn="l">
              <a:lnSpc>
                <a:spcPct val="100000"/>
              </a:lnSpc>
              <a:defRPr sz="3800" spc="0">
                <a:solidFill>
                  <a:schemeClr val="bg1"/>
                </a:solidFill>
                <a:latin typeface="Montserrat SemiBold" pitchFamily="2" charset="0"/>
              </a:defRPr>
            </a:lvl1pPr>
          </a:lstStyle>
          <a:p>
            <a:r>
              <a:rPr lang="en-NL" dirty="0"/>
              <a:t>Title of the presentation</a:t>
            </a:r>
            <a:br>
              <a:rPr lang="en-NL" dirty="0"/>
            </a:br>
            <a:r>
              <a:rPr lang="en-NL" dirty="0"/>
              <a:t>Montserrat Semibold 38 pt</a:t>
            </a:r>
            <a:endParaRPr lang="nl-NL" dirty="0"/>
          </a:p>
        </p:txBody>
      </p:sp>
      <p:sp>
        <p:nvSpPr>
          <p:cNvPr id="3" name="Subtitle 2">
            <a:extLst>
              <a:ext uri="{FF2B5EF4-FFF2-40B4-BE49-F238E27FC236}">
                <a16:creationId xmlns:a16="http://schemas.microsoft.com/office/drawing/2014/main" id="{5B733730-E338-44D3-B4DD-6CA6D568E317}"/>
              </a:ext>
            </a:extLst>
          </p:cNvPr>
          <p:cNvSpPr>
            <a:spLocks noGrp="1"/>
          </p:cNvSpPr>
          <p:nvPr>
            <p:ph type="subTitle" idx="1" hasCustomPrompt="1"/>
          </p:nvPr>
        </p:nvSpPr>
        <p:spPr>
          <a:xfrm>
            <a:off x="797609" y="4015145"/>
            <a:ext cx="9144000" cy="551218"/>
          </a:xfrm>
          <a:prstGeom prst="rect">
            <a:avLst/>
          </a:prstGeom>
        </p:spPr>
        <p:txBody>
          <a:bodyPr anchor="t" anchorCtr="0">
            <a:noAutofit/>
          </a:bodyPr>
          <a:lstStyle>
            <a:lvl1pPr marL="0" indent="0" algn="l">
              <a:buNone/>
              <a:defRPr sz="2100">
                <a:solidFill>
                  <a:schemeClr val="bg1"/>
                </a:solidFill>
                <a:latin typeface="Montserrat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of the presentation Montserrat Medium 21pt</a:t>
            </a:r>
          </a:p>
        </p:txBody>
      </p:sp>
      <p:sp>
        <p:nvSpPr>
          <p:cNvPr id="14" name="Text Placeholder 16">
            <a:extLst>
              <a:ext uri="{FF2B5EF4-FFF2-40B4-BE49-F238E27FC236}">
                <a16:creationId xmlns:a16="http://schemas.microsoft.com/office/drawing/2014/main" id="{813D7097-1C5E-47D8-B397-E0B82109BDA0}"/>
              </a:ext>
            </a:extLst>
          </p:cNvPr>
          <p:cNvSpPr>
            <a:spLocks noGrp="1"/>
          </p:cNvSpPr>
          <p:nvPr>
            <p:ph type="body" sz="quarter" idx="13" hasCustomPrompt="1"/>
          </p:nvPr>
        </p:nvSpPr>
        <p:spPr bwMode="invGray">
          <a:xfrm>
            <a:off x="893590" y="5866179"/>
            <a:ext cx="3201843" cy="624251"/>
          </a:xfrm>
          <a:prstGeom prst="rect">
            <a:avLst/>
          </a:prstGeom>
        </p:spPr>
        <p:txBody>
          <a:bodyPr wrap="none" lIns="0" tIns="0" rIns="0" bIns="0" anchor="b">
            <a:noAutofit/>
          </a:bodyPr>
          <a:lstStyle>
            <a:lvl1pPr marL="0" indent="0" algn="l" defTabSz="914400" rtl="0" eaLnBrk="1" latinLnBrk="0" hangingPunct="1">
              <a:lnSpc>
                <a:spcPct val="100000"/>
              </a:lnSpc>
              <a:spcBef>
                <a:spcPts val="0"/>
              </a:spcBef>
              <a:spcAft>
                <a:spcPts val="0"/>
              </a:spcAft>
              <a:buClr>
                <a:srgbClr val="0588E8"/>
              </a:buClr>
              <a:buSzPct val="85000"/>
              <a:buFont typeface="Lucida Sans Unicode" pitchFamily="34" charset="0"/>
              <a:buNone/>
              <a:defRPr lang="en-US" sz="1200" kern="1200" baseline="0" dirty="0" smtClean="0">
                <a:solidFill>
                  <a:schemeClr val="bg1"/>
                </a:solidFill>
                <a:latin typeface="Montserrat Medium" pitchFamily="2" charset="0"/>
                <a:ea typeface="Verdana" pitchFamily="34" charset="0"/>
                <a:cs typeface="Montserrat Medium" pitchFamily="2" charset="0"/>
              </a:defRPr>
            </a:lvl1pPr>
            <a:lvl2pPr marL="0" indent="0" algn="l" defTabSz="914400" rtl="0" eaLnBrk="1" latinLnBrk="0" hangingPunct="1">
              <a:lnSpc>
                <a:spcPct val="100000"/>
              </a:lnSpc>
              <a:spcBef>
                <a:spcPts val="0"/>
              </a:spcBef>
              <a:spcAft>
                <a:spcPts val="0"/>
              </a:spcAft>
              <a:buClr>
                <a:srgbClr val="0588E8"/>
              </a:buClr>
              <a:buSzPct val="85000"/>
              <a:buFont typeface="Lucida Sans Unicode" pitchFamily="34" charset="0"/>
              <a:buNone/>
              <a:defRPr lang="en-US" sz="1200" kern="1200" baseline="0" dirty="0" smtClean="0">
                <a:solidFill>
                  <a:schemeClr val="bg1"/>
                </a:solidFill>
                <a:latin typeface="Montserrat Medium" pitchFamily="2" charset="0"/>
                <a:ea typeface="Verdana" pitchFamily="34" charset="0"/>
                <a:cs typeface="Montserrat Medium" pitchFamily="2" charset="0"/>
              </a:defRPr>
            </a:lvl2pPr>
            <a:lvl3pPr marL="0" indent="0" algn="l" defTabSz="914400" rtl="0" eaLnBrk="1" latinLnBrk="0" hangingPunct="1">
              <a:spcBef>
                <a:spcPts val="0"/>
              </a:spcBef>
              <a:spcAft>
                <a:spcPts val="0"/>
              </a:spcAft>
              <a:buClr>
                <a:srgbClr val="0588E8"/>
              </a:buClr>
              <a:buSzPct val="85000"/>
              <a:buFont typeface="Lucida Sans Unicode" pitchFamily="34" charset="0"/>
              <a:buNone/>
              <a:defRPr lang="en-US" sz="1200" kern="1200" baseline="0" dirty="0" smtClean="0">
                <a:solidFill>
                  <a:srgbClr val="808080"/>
                </a:solidFill>
                <a:latin typeface="Raleway Light" pitchFamily="2" charset="0"/>
                <a:ea typeface="Verdana" pitchFamily="34" charset="0"/>
                <a:cs typeface="Verdana" pitchFamily="34" charset="0"/>
              </a:defRPr>
            </a:lvl3pPr>
          </a:lstStyle>
          <a:p>
            <a:pPr marL="0" marR="0" lvl="0" indent="0" algn="l" defTabSz="914400" rtl="0" eaLnBrk="1" fontAlgn="auto" latinLnBrk="0" hangingPunct="1">
              <a:lnSpc>
                <a:spcPct val="100000"/>
              </a:lnSpc>
              <a:spcBef>
                <a:spcPts val="0"/>
              </a:spcBef>
              <a:spcAft>
                <a:spcPts val="0"/>
              </a:spcAft>
              <a:buClr>
                <a:srgbClr val="0588E8"/>
              </a:buClr>
              <a:buSzPct val="85000"/>
              <a:buFont typeface="Lucida Sans Unicode" pitchFamily="34" charset="0"/>
              <a:buNone/>
              <a:tabLst/>
              <a:defRPr/>
            </a:pPr>
            <a:r>
              <a:rPr lang="en-US" dirty="0"/>
              <a:t>Presenter Name</a:t>
            </a:r>
            <a:br>
              <a:rPr lang="en-NL" dirty="0"/>
            </a:br>
            <a:r>
              <a:rPr lang="en-US" dirty="0"/>
              <a:t>Job Title</a:t>
            </a:r>
            <a:br>
              <a:rPr lang="en-NL" dirty="0"/>
            </a:br>
            <a:r>
              <a:rPr lang="en-NL" dirty="0"/>
              <a:t>DD/MM/YYYY</a:t>
            </a:r>
            <a:endParaRPr lang="en-US" dirty="0"/>
          </a:p>
        </p:txBody>
      </p:sp>
    </p:spTree>
    <p:extLst>
      <p:ext uri="{BB962C8B-B14F-4D97-AF65-F5344CB8AC3E}">
        <p14:creationId xmlns:p14="http://schemas.microsoft.com/office/powerpoint/2010/main" val="6478926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Index">
    <p:spTree>
      <p:nvGrpSpPr>
        <p:cNvPr id="1" name=""/>
        <p:cNvGrpSpPr/>
        <p:nvPr/>
      </p:nvGrpSpPr>
      <p:grpSpPr>
        <a:xfrm>
          <a:off x="0" y="0"/>
          <a:ext cx="0" cy="0"/>
          <a:chOff x="0" y="0"/>
          <a:chExt cx="0" cy="0"/>
        </a:xfrm>
      </p:grpSpPr>
      <p:pic>
        <p:nvPicPr>
          <p:cNvPr id="4" name="Picture 3" descr="A picture containing table, console table, dining table&#10;&#10;Description automatically generated">
            <a:extLst>
              <a:ext uri="{FF2B5EF4-FFF2-40B4-BE49-F238E27FC236}">
                <a16:creationId xmlns:a16="http://schemas.microsoft.com/office/drawing/2014/main" id="{E2D43428-E7CE-81FF-FD78-2DD7198CB0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3F786AD-7708-487E-982A-6BAEF70EF886}"/>
              </a:ext>
            </a:extLst>
          </p:cNvPr>
          <p:cNvSpPr>
            <a:spLocks noGrp="1"/>
          </p:cNvSpPr>
          <p:nvPr>
            <p:ph type="title" hasCustomPrompt="1"/>
          </p:nvPr>
        </p:nvSpPr>
        <p:spPr>
          <a:xfrm>
            <a:off x="799288" y="1559880"/>
            <a:ext cx="10515600" cy="401638"/>
          </a:xfrm>
          <a:prstGeom prst="rect">
            <a:avLst/>
          </a:prstGeom>
        </p:spPr>
        <p:txBody>
          <a:bodyPr>
            <a:noAutofit/>
          </a:bodyPr>
          <a:lstStyle>
            <a:lvl1pPr>
              <a:defRPr sz="2400">
                <a:solidFill>
                  <a:srgbClr val="000000"/>
                </a:solidFill>
                <a:latin typeface="Montserrat Bold" panose="00000800000000000000" pitchFamily="2" charset="0"/>
              </a:defRPr>
            </a:lvl1pPr>
          </a:lstStyle>
          <a:p>
            <a:r>
              <a:rPr lang="en-NL" dirty="0"/>
              <a:t>Content overview</a:t>
            </a:r>
            <a:endParaRPr lang="nl-NL" dirty="0"/>
          </a:p>
        </p:txBody>
      </p:sp>
      <p:pic>
        <p:nvPicPr>
          <p:cNvPr id="7" name="Graphic 6">
            <a:extLst>
              <a:ext uri="{FF2B5EF4-FFF2-40B4-BE49-F238E27FC236}">
                <a16:creationId xmlns:a16="http://schemas.microsoft.com/office/drawing/2014/main" id="{70523335-FB70-41A4-AD57-4B5B78CEC3D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
        <p:nvSpPr>
          <p:cNvPr id="10" name="Text Placeholder 6">
            <a:extLst>
              <a:ext uri="{FF2B5EF4-FFF2-40B4-BE49-F238E27FC236}">
                <a16:creationId xmlns:a16="http://schemas.microsoft.com/office/drawing/2014/main" id="{AEDB5558-BADD-4E8F-9403-A6C600434F75}"/>
              </a:ext>
            </a:extLst>
          </p:cNvPr>
          <p:cNvSpPr>
            <a:spLocks noGrp="1"/>
          </p:cNvSpPr>
          <p:nvPr>
            <p:ph type="body" sz="quarter" idx="10" hasCustomPrompt="1"/>
          </p:nvPr>
        </p:nvSpPr>
        <p:spPr bwMode="invGray">
          <a:xfrm>
            <a:off x="893590" y="2880691"/>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1" name="Text Placeholder 6">
            <a:extLst>
              <a:ext uri="{FF2B5EF4-FFF2-40B4-BE49-F238E27FC236}">
                <a16:creationId xmlns:a16="http://schemas.microsoft.com/office/drawing/2014/main" id="{5F634F97-7035-4B6B-BE58-509E7F343F2A}"/>
              </a:ext>
            </a:extLst>
          </p:cNvPr>
          <p:cNvSpPr>
            <a:spLocks noGrp="1"/>
          </p:cNvSpPr>
          <p:nvPr>
            <p:ph type="body" sz="quarter" idx="16" hasCustomPrompt="1"/>
          </p:nvPr>
        </p:nvSpPr>
        <p:spPr bwMode="invGray">
          <a:xfrm>
            <a:off x="893590" y="2651010"/>
            <a:ext cx="215363"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US" dirty="0"/>
              <a:t>01</a:t>
            </a:r>
          </a:p>
        </p:txBody>
      </p:sp>
      <p:sp>
        <p:nvSpPr>
          <p:cNvPr id="14" name="Text Placeholder 6">
            <a:extLst>
              <a:ext uri="{FF2B5EF4-FFF2-40B4-BE49-F238E27FC236}">
                <a16:creationId xmlns:a16="http://schemas.microsoft.com/office/drawing/2014/main" id="{97D8FDAA-46B6-4B52-802A-C25AF0584061}"/>
              </a:ext>
            </a:extLst>
          </p:cNvPr>
          <p:cNvSpPr>
            <a:spLocks noGrp="1"/>
          </p:cNvSpPr>
          <p:nvPr>
            <p:ph type="body" sz="quarter" idx="17" hasCustomPrompt="1"/>
          </p:nvPr>
        </p:nvSpPr>
        <p:spPr bwMode="invGray">
          <a:xfrm>
            <a:off x="893590" y="4031378"/>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5" name="Text Placeholder 6">
            <a:extLst>
              <a:ext uri="{FF2B5EF4-FFF2-40B4-BE49-F238E27FC236}">
                <a16:creationId xmlns:a16="http://schemas.microsoft.com/office/drawing/2014/main" id="{4AC6D1B7-B40B-4502-823B-14AA1F1D3DF1}"/>
              </a:ext>
            </a:extLst>
          </p:cNvPr>
          <p:cNvSpPr>
            <a:spLocks noGrp="1"/>
          </p:cNvSpPr>
          <p:nvPr>
            <p:ph type="body" sz="quarter" idx="18" hasCustomPrompt="1"/>
          </p:nvPr>
        </p:nvSpPr>
        <p:spPr bwMode="invGray">
          <a:xfrm>
            <a:off x="893590" y="3797363"/>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02</a:t>
            </a:r>
            <a:endParaRPr lang="en-US" dirty="0"/>
          </a:p>
        </p:txBody>
      </p:sp>
      <p:sp>
        <p:nvSpPr>
          <p:cNvPr id="18" name="Text Placeholder 6">
            <a:extLst>
              <a:ext uri="{FF2B5EF4-FFF2-40B4-BE49-F238E27FC236}">
                <a16:creationId xmlns:a16="http://schemas.microsoft.com/office/drawing/2014/main" id="{9E604DA7-4CE1-46AD-82EE-262FEDB3C0BE}"/>
              </a:ext>
            </a:extLst>
          </p:cNvPr>
          <p:cNvSpPr>
            <a:spLocks noGrp="1"/>
          </p:cNvSpPr>
          <p:nvPr>
            <p:ph type="body" sz="quarter" idx="19" hasCustomPrompt="1"/>
          </p:nvPr>
        </p:nvSpPr>
        <p:spPr bwMode="invGray">
          <a:xfrm>
            <a:off x="893590" y="5186399"/>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9" name="Text Placeholder 6">
            <a:extLst>
              <a:ext uri="{FF2B5EF4-FFF2-40B4-BE49-F238E27FC236}">
                <a16:creationId xmlns:a16="http://schemas.microsoft.com/office/drawing/2014/main" id="{5E558F66-781A-427E-A26B-03CC8BB4BFEE}"/>
              </a:ext>
            </a:extLst>
          </p:cNvPr>
          <p:cNvSpPr>
            <a:spLocks noGrp="1"/>
          </p:cNvSpPr>
          <p:nvPr>
            <p:ph type="body" sz="quarter" idx="20" hasCustomPrompt="1"/>
          </p:nvPr>
        </p:nvSpPr>
        <p:spPr bwMode="invGray">
          <a:xfrm>
            <a:off x="893590" y="4956718"/>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03</a:t>
            </a:r>
            <a:endParaRPr lang="en-US" dirty="0"/>
          </a:p>
        </p:txBody>
      </p:sp>
      <p:sp>
        <p:nvSpPr>
          <p:cNvPr id="22" name="Text Placeholder 6">
            <a:extLst>
              <a:ext uri="{FF2B5EF4-FFF2-40B4-BE49-F238E27FC236}">
                <a16:creationId xmlns:a16="http://schemas.microsoft.com/office/drawing/2014/main" id="{38C80B47-9195-4AE5-BFBD-92C82687B9EB}"/>
              </a:ext>
            </a:extLst>
          </p:cNvPr>
          <p:cNvSpPr>
            <a:spLocks noGrp="1"/>
          </p:cNvSpPr>
          <p:nvPr>
            <p:ph type="body" sz="quarter" idx="21" hasCustomPrompt="1"/>
          </p:nvPr>
        </p:nvSpPr>
        <p:spPr bwMode="invGray">
          <a:xfrm>
            <a:off x="5279966" y="2880691"/>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3" name="Text Placeholder 6">
            <a:extLst>
              <a:ext uri="{FF2B5EF4-FFF2-40B4-BE49-F238E27FC236}">
                <a16:creationId xmlns:a16="http://schemas.microsoft.com/office/drawing/2014/main" id="{72ADF441-DA8A-49D0-B08F-29F272372858}"/>
              </a:ext>
            </a:extLst>
          </p:cNvPr>
          <p:cNvSpPr>
            <a:spLocks noGrp="1"/>
          </p:cNvSpPr>
          <p:nvPr>
            <p:ph type="body" sz="quarter" idx="22" hasCustomPrompt="1"/>
          </p:nvPr>
        </p:nvSpPr>
        <p:spPr bwMode="invGray">
          <a:xfrm>
            <a:off x="5279966" y="2651010"/>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04</a:t>
            </a:r>
            <a:endParaRPr lang="en-US" dirty="0"/>
          </a:p>
        </p:txBody>
      </p:sp>
      <p:sp>
        <p:nvSpPr>
          <p:cNvPr id="24" name="Text Placeholder 6">
            <a:extLst>
              <a:ext uri="{FF2B5EF4-FFF2-40B4-BE49-F238E27FC236}">
                <a16:creationId xmlns:a16="http://schemas.microsoft.com/office/drawing/2014/main" id="{64E4BE7A-DC71-466F-9000-5AC0BB4C5C73}"/>
              </a:ext>
            </a:extLst>
          </p:cNvPr>
          <p:cNvSpPr>
            <a:spLocks noGrp="1"/>
          </p:cNvSpPr>
          <p:nvPr>
            <p:ph type="body" sz="quarter" idx="23" hasCustomPrompt="1"/>
          </p:nvPr>
        </p:nvSpPr>
        <p:spPr bwMode="invGray">
          <a:xfrm>
            <a:off x="5279966" y="4031378"/>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5" name="Text Placeholder 6">
            <a:extLst>
              <a:ext uri="{FF2B5EF4-FFF2-40B4-BE49-F238E27FC236}">
                <a16:creationId xmlns:a16="http://schemas.microsoft.com/office/drawing/2014/main" id="{F2C5BF79-33AB-4E0A-9B89-4EFF2018707C}"/>
              </a:ext>
            </a:extLst>
          </p:cNvPr>
          <p:cNvSpPr>
            <a:spLocks noGrp="1"/>
          </p:cNvSpPr>
          <p:nvPr>
            <p:ph type="body" sz="quarter" idx="24" hasCustomPrompt="1"/>
          </p:nvPr>
        </p:nvSpPr>
        <p:spPr bwMode="invGray">
          <a:xfrm>
            <a:off x="5279966" y="3801697"/>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05</a:t>
            </a:r>
            <a:endParaRPr lang="en-US" dirty="0"/>
          </a:p>
        </p:txBody>
      </p:sp>
      <p:sp>
        <p:nvSpPr>
          <p:cNvPr id="26" name="Text Placeholder 6">
            <a:extLst>
              <a:ext uri="{FF2B5EF4-FFF2-40B4-BE49-F238E27FC236}">
                <a16:creationId xmlns:a16="http://schemas.microsoft.com/office/drawing/2014/main" id="{0E3806AC-4E53-4B01-965E-713729C41274}"/>
              </a:ext>
            </a:extLst>
          </p:cNvPr>
          <p:cNvSpPr>
            <a:spLocks noGrp="1"/>
          </p:cNvSpPr>
          <p:nvPr>
            <p:ph type="body" sz="quarter" idx="25" hasCustomPrompt="1"/>
          </p:nvPr>
        </p:nvSpPr>
        <p:spPr bwMode="invGray">
          <a:xfrm>
            <a:off x="5279966" y="5186399"/>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7" name="Text Placeholder 6">
            <a:extLst>
              <a:ext uri="{FF2B5EF4-FFF2-40B4-BE49-F238E27FC236}">
                <a16:creationId xmlns:a16="http://schemas.microsoft.com/office/drawing/2014/main" id="{FCB81010-191E-4C08-9B03-840E000449D8}"/>
              </a:ext>
            </a:extLst>
          </p:cNvPr>
          <p:cNvSpPr>
            <a:spLocks noGrp="1"/>
          </p:cNvSpPr>
          <p:nvPr>
            <p:ph type="body" sz="quarter" idx="26" hasCustomPrompt="1"/>
          </p:nvPr>
        </p:nvSpPr>
        <p:spPr bwMode="invGray">
          <a:xfrm>
            <a:off x="5279966" y="4956718"/>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06</a:t>
            </a:r>
            <a:endParaRPr lang="en-US" dirty="0"/>
          </a:p>
        </p:txBody>
      </p:sp>
      <p:sp>
        <p:nvSpPr>
          <p:cNvPr id="28" name="Slide Number Placeholder 5">
            <a:extLst>
              <a:ext uri="{FF2B5EF4-FFF2-40B4-BE49-F238E27FC236}">
                <a16:creationId xmlns:a16="http://schemas.microsoft.com/office/drawing/2014/main" id="{14DE181C-BE61-4217-8210-ADD157DC0C46}"/>
              </a:ext>
            </a:extLst>
          </p:cNvPr>
          <p:cNvSpPr>
            <a:spLocks noGrp="1"/>
          </p:cNvSpPr>
          <p:nvPr>
            <p:ph type="sldNum" sz="quarter" idx="4"/>
          </p:nvPr>
        </p:nvSpPr>
        <p:spPr>
          <a:xfrm>
            <a:off x="11330609" y="6201536"/>
            <a:ext cx="458064" cy="216025"/>
          </a:xfrm>
          <a:prstGeom prst="rect">
            <a:avLst/>
          </a:prstGeom>
        </p:spPr>
        <p:txBody>
          <a:bodyPr vert="horz" lIns="91440" tIns="45720" rIns="91440" bIns="45720" rtlCol="0" anchor="ctr"/>
          <a:lstStyle>
            <a:lvl1pPr algn="r">
              <a:defRPr sz="1200">
                <a:solidFill>
                  <a:schemeClr val="tx1"/>
                </a:solidFill>
                <a:latin typeface="Montserrat SemiBold" pitchFamily="2" charset="0"/>
                <a:ea typeface="Verdana" pitchFamily="34" charset="0"/>
                <a:cs typeface="Montserrat SemiBold" pitchFamily="2" charset="0"/>
              </a:defRPr>
            </a:lvl1pPr>
          </a:lstStyle>
          <a:p>
            <a:fld id="{DAF489CC-3B7A-4DA5-A8C0-4984788D0EC5}" type="slidenum">
              <a:rPr lang="nl-NL" smtClean="0"/>
              <a:pPr/>
              <a:t>‹N°›</a:t>
            </a:fld>
            <a:endParaRPr lang="nl-NL" dirty="0"/>
          </a:p>
        </p:txBody>
      </p:sp>
    </p:spTree>
    <p:extLst>
      <p:ext uri="{BB962C8B-B14F-4D97-AF65-F5344CB8AC3E}">
        <p14:creationId xmlns:p14="http://schemas.microsoft.com/office/powerpoint/2010/main" val="5509947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2_Divider orange">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ADC064ED-B54A-0109-6D08-0E409F8DF7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rgbClr val="000000"/>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rgbClr val="000000"/>
                </a:solidFill>
                <a:latin typeface="Montserrat SemiBold" pitchFamily="2" charset="0"/>
              </a:defRPr>
            </a:lvl1pPr>
          </a:lstStyle>
          <a:p>
            <a:pPr lvl="0"/>
            <a:r>
              <a:rPr lang="en-US" dirty="0"/>
              <a:t>0#</a:t>
            </a:r>
          </a:p>
        </p:txBody>
      </p:sp>
      <p:pic>
        <p:nvPicPr>
          <p:cNvPr id="3" name="Graphic 2">
            <a:extLst>
              <a:ext uri="{FF2B5EF4-FFF2-40B4-BE49-F238E27FC236}">
                <a16:creationId xmlns:a16="http://schemas.microsoft.com/office/drawing/2014/main" id="{3C0398DE-CF0C-5012-2611-0B0EF667F9F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Tree>
    <p:extLst>
      <p:ext uri="{BB962C8B-B14F-4D97-AF65-F5344CB8AC3E}">
        <p14:creationId xmlns:p14="http://schemas.microsoft.com/office/powerpoint/2010/main" val="21706343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2_Divider deep blue">
    <p:spTree>
      <p:nvGrpSpPr>
        <p:cNvPr id="1" name=""/>
        <p:cNvGrpSpPr/>
        <p:nvPr/>
      </p:nvGrpSpPr>
      <p:grpSpPr>
        <a:xfrm>
          <a:off x="0" y="0"/>
          <a:ext cx="0" cy="0"/>
          <a:chOff x="0" y="0"/>
          <a:chExt cx="0" cy="0"/>
        </a:xfrm>
      </p:grpSpPr>
      <p:pic>
        <p:nvPicPr>
          <p:cNvPr id="4" name="Picture 3" descr="A picture containing text, table, stand&#10;&#10;Description automatically generated">
            <a:extLst>
              <a:ext uri="{FF2B5EF4-FFF2-40B4-BE49-F238E27FC236}">
                <a16:creationId xmlns:a16="http://schemas.microsoft.com/office/drawing/2014/main" id="{3C32FCEC-9ABA-D91A-02FB-FE0A352CB5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chemeClr val="bg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chemeClr val="bg1"/>
                </a:solidFill>
                <a:latin typeface="Montserrat SemiBold" pitchFamily="2" charset="0"/>
              </a:defRPr>
            </a:lvl1pPr>
          </a:lstStyle>
          <a:p>
            <a:pPr lvl="0"/>
            <a:r>
              <a:rPr lang="en-US" dirty="0"/>
              <a:t>0#</a:t>
            </a:r>
          </a:p>
        </p:txBody>
      </p:sp>
      <p:pic>
        <p:nvPicPr>
          <p:cNvPr id="3" name="Graphic 2">
            <a:extLst>
              <a:ext uri="{FF2B5EF4-FFF2-40B4-BE49-F238E27FC236}">
                <a16:creationId xmlns:a16="http://schemas.microsoft.com/office/drawing/2014/main" id="{3C0398DE-CF0C-5012-2611-0B0EF667F9F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Tree>
    <p:extLst>
      <p:ext uri="{BB962C8B-B14F-4D97-AF65-F5344CB8AC3E}">
        <p14:creationId xmlns:p14="http://schemas.microsoft.com/office/powerpoint/2010/main" val="27954405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2_Divider grey">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3B9BC70B-E23E-6826-2D7D-170A98E295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rgbClr val="000000"/>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rgbClr val="000000"/>
                </a:solidFill>
                <a:latin typeface="Montserrat SemiBold" pitchFamily="2" charset="0"/>
              </a:defRPr>
            </a:lvl1pPr>
          </a:lstStyle>
          <a:p>
            <a:pPr lvl="0"/>
            <a:r>
              <a:rPr lang="en-US" dirty="0"/>
              <a:t>0#</a:t>
            </a:r>
          </a:p>
        </p:txBody>
      </p:sp>
      <p:pic>
        <p:nvPicPr>
          <p:cNvPr id="3" name="Graphic 2">
            <a:extLst>
              <a:ext uri="{FF2B5EF4-FFF2-40B4-BE49-F238E27FC236}">
                <a16:creationId xmlns:a16="http://schemas.microsoft.com/office/drawing/2014/main" id="{3C0398DE-CF0C-5012-2611-0B0EF667F9F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Tree>
    <p:extLst>
      <p:ext uri="{BB962C8B-B14F-4D97-AF65-F5344CB8AC3E}">
        <p14:creationId xmlns:p14="http://schemas.microsoft.com/office/powerpoint/2010/main" val="28904338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2_Divider with image - orange">
    <p:bg>
      <p:bgPr>
        <a:gradFill>
          <a:gsLst>
            <a:gs pos="0">
              <a:srgbClr val="FF6D43"/>
            </a:gs>
            <a:gs pos="100000">
              <a:srgbClr val="E55C3C"/>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tx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tx1"/>
                </a:solidFill>
                <a:latin typeface="Montserrat SemiBold" pitchFamily="2" charset="0"/>
              </a:defRPr>
            </a:lvl1pPr>
          </a:lstStyle>
          <a:p>
            <a:pPr lvl="0"/>
            <a:r>
              <a:rPr lang="en-US" dirty="0"/>
              <a:t>0#</a:t>
            </a:r>
          </a:p>
        </p:txBody>
      </p:sp>
      <p:pic>
        <p:nvPicPr>
          <p:cNvPr id="13" name="Graphic 12">
            <a:extLst>
              <a:ext uri="{FF2B5EF4-FFF2-40B4-BE49-F238E27FC236}">
                <a16:creationId xmlns:a16="http://schemas.microsoft.com/office/drawing/2014/main" id="{A53A17A6-5D4E-4132-A874-B1C2B83253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3590" y="892407"/>
            <a:ext cx="1901614" cy="340326"/>
          </a:xfrm>
          <a:prstGeom prst="rect">
            <a:avLst/>
          </a:prstGeom>
        </p:spPr>
      </p:pic>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tx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40345399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2_Divider with image - deep blue">
    <p:bg>
      <p:bgPr>
        <a:gradFill>
          <a:gsLst>
            <a:gs pos="0">
              <a:srgbClr val="1B4859"/>
            </a:gs>
            <a:gs pos="75000">
              <a:srgbClr val="002D3C"/>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bg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bg1"/>
                </a:solidFill>
                <a:latin typeface="Montserrat SemiBold" pitchFamily="2" charset="0"/>
              </a:defRPr>
            </a:lvl1pPr>
          </a:lstStyle>
          <a:p>
            <a:pPr lvl="0"/>
            <a:r>
              <a:rPr lang="en-US" dirty="0"/>
              <a:t>0#</a:t>
            </a:r>
          </a:p>
        </p:txBody>
      </p:sp>
      <p:pic>
        <p:nvPicPr>
          <p:cNvPr id="13" name="Graphic 12">
            <a:extLst>
              <a:ext uri="{FF2B5EF4-FFF2-40B4-BE49-F238E27FC236}">
                <a16:creationId xmlns:a16="http://schemas.microsoft.com/office/drawing/2014/main" id="{A53A17A6-5D4E-4132-A874-B1C2B83253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3590" y="892407"/>
            <a:ext cx="1901614" cy="340326"/>
          </a:xfrm>
          <a:prstGeom prst="rect">
            <a:avLst/>
          </a:prstGeom>
        </p:spPr>
      </p:pic>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bg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280058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 deep blue">
    <p:bg>
      <p:bgPr>
        <a:gradFill>
          <a:gsLst>
            <a:gs pos="0">
              <a:srgbClr val="1B4859"/>
            </a:gs>
            <a:gs pos="75000">
              <a:srgbClr val="002D3C"/>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bg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bg1"/>
                </a:solidFill>
                <a:latin typeface="Montserrat SemiBold" pitchFamily="2" charset="0"/>
              </a:defRPr>
            </a:lvl1pPr>
          </a:lstStyle>
          <a:p>
            <a:pPr lvl="0"/>
            <a:r>
              <a:rPr lang="en-US" dirty="0"/>
              <a:t>0#</a:t>
            </a:r>
          </a:p>
        </p:txBody>
      </p:sp>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bg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29480308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2_Divider with image - grey">
    <p:bg>
      <p:bgPr>
        <a:gradFill>
          <a:gsLst>
            <a:gs pos="0">
              <a:srgbClr val="ECECED"/>
            </a:gs>
            <a:gs pos="100000">
              <a:srgbClr val="D1D1D1">
                <a:alpha val="6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tx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tx1"/>
                </a:solidFill>
                <a:latin typeface="Montserrat SemiBold" pitchFamily="2" charset="0"/>
              </a:defRPr>
            </a:lvl1pPr>
          </a:lstStyle>
          <a:p>
            <a:pPr lvl="0"/>
            <a:r>
              <a:rPr lang="en-US" dirty="0"/>
              <a:t>0#</a:t>
            </a:r>
          </a:p>
        </p:txBody>
      </p:sp>
      <p:pic>
        <p:nvPicPr>
          <p:cNvPr id="13" name="Graphic 12">
            <a:extLst>
              <a:ext uri="{FF2B5EF4-FFF2-40B4-BE49-F238E27FC236}">
                <a16:creationId xmlns:a16="http://schemas.microsoft.com/office/drawing/2014/main" id="{A53A17A6-5D4E-4132-A874-B1C2B83253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3590" y="892407"/>
            <a:ext cx="1901614" cy="340326"/>
          </a:xfrm>
          <a:prstGeom prst="rect">
            <a:avLst/>
          </a:prstGeom>
        </p:spPr>
      </p:pic>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tx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22421500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96816-C8D8-4D33-ADC6-A0DDE3C6E31E}"/>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5" name="Text Placeholder 4">
            <a:extLst>
              <a:ext uri="{FF2B5EF4-FFF2-40B4-BE49-F238E27FC236}">
                <a16:creationId xmlns:a16="http://schemas.microsoft.com/office/drawing/2014/main" id="{EA2E3C4D-A53B-49B6-90E2-150065B8751E}"/>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6" name="Text Placeholder 5">
            <a:extLst>
              <a:ext uri="{FF2B5EF4-FFF2-40B4-BE49-F238E27FC236}">
                <a16:creationId xmlns:a16="http://schemas.microsoft.com/office/drawing/2014/main" id="{2BAE1A89-9C65-45A4-8923-6131F16037FA}"/>
              </a:ext>
            </a:extLst>
          </p:cNvPr>
          <p:cNvSpPr>
            <a:spLocks noGrp="1"/>
          </p:cNvSpPr>
          <p:nvPr>
            <p:ph type="body" sz="quarter" idx="11"/>
          </p:nvPr>
        </p:nvSpPr>
        <p:spPr>
          <a:xfrm>
            <a:off x="316799" y="1316038"/>
            <a:ext cx="11484000" cy="4637087"/>
          </a:xfrm>
          <a:prstGeom prst="rect">
            <a:avLst/>
          </a:prstGeom>
        </p:spPr>
        <p:txBody>
          <a:bodyPr vert="horz" lIns="91440" tIns="45720" rIns="91440" bIns="45720" rtlCol="0">
            <a:noAutofit/>
          </a:bodyPr>
          <a:lstStyle>
            <a:lvl1pPr>
              <a:defRPr lang="nl-NL" dirty="0"/>
            </a:lvl1pPr>
          </a:lstStyle>
          <a:p>
            <a:pPr lvl="0"/>
            <a:r>
              <a:rPr lang="fr-FR"/>
              <a:t>Cliquez pour modifier les styles du texte du masque</a:t>
            </a:r>
          </a:p>
        </p:txBody>
      </p:sp>
    </p:spTree>
    <p:extLst>
      <p:ext uri="{BB962C8B-B14F-4D97-AF65-F5344CB8AC3E}">
        <p14:creationId xmlns:p14="http://schemas.microsoft.com/office/powerpoint/2010/main" val="3475643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96816-C8D8-4D33-ADC6-A0DDE3C6E31E}"/>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5" name="Text Placeholder 4">
            <a:extLst>
              <a:ext uri="{FF2B5EF4-FFF2-40B4-BE49-F238E27FC236}">
                <a16:creationId xmlns:a16="http://schemas.microsoft.com/office/drawing/2014/main" id="{EA2E3C4D-A53B-49B6-90E2-150065B8751E}"/>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11" name="Text Placeholder 5">
            <a:extLst>
              <a:ext uri="{FF2B5EF4-FFF2-40B4-BE49-F238E27FC236}">
                <a16:creationId xmlns:a16="http://schemas.microsoft.com/office/drawing/2014/main" id="{0F61FD8B-EBAC-431F-8905-95E0C7426B9E}"/>
              </a:ext>
            </a:extLst>
          </p:cNvPr>
          <p:cNvSpPr>
            <a:spLocks noGrp="1"/>
          </p:cNvSpPr>
          <p:nvPr>
            <p:ph type="body" sz="quarter" idx="11"/>
          </p:nvPr>
        </p:nvSpPr>
        <p:spPr>
          <a:xfrm>
            <a:off x="316800" y="1316038"/>
            <a:ext cx="5542569" cy="4637087"/>
          </a:xfrm>
          <a:prstGeom prst="rect">
            <a:avLst/>
          </a:prstGeom>
        </p:spPr>
        <p:txBody>
          <a:bodyPr vert="horz" lIns="91440" tIns="45720" rIns="91440" bIns="45720" rtlCol="0">
            <a:normAutofit/>
          </a:bodyPr>
          <a:lstStyle>
            <a:lvl1pPr>
              <a:defRPr lang="nl-NL" dirty="0"/>
            </a:lvl1pPr>
          </a:lstStyle>
          <a:p>
            <a:pPr lvl="0"/>
            <a:r>
              <a:rPr lang="fr-FR"/>
              <a:t>Cliquez pour modifier les styles du texte du masque</a:t>
            </a:r>
          </a:p>
        </p:txBody>
      </p:sp>
      <p:sp>
        <p:nvSpPr>
          <p:cNvPr id="13" name="Text Placeholder 5">
            <a:extLst>
              <a:ext uri="{FF2B5EF4-FFF2-40B4-BE49-F238E27FC236}">
                <a16:creationId xmlns:a16="http://schemas.microsoft.com/office/drawing/2014/main" id="{74A7F2C9-5B52-4373-9742-E65FC6C6DD35}"/>
              </a:ext>
            </a:extLst>
          </p:cNvPr>
          <p:cNvSpPr>
            <a:spLocks noGrp="1"/>
          </p:cNvSpPr>
          <p:nvPr>
            <p:ph type="body" sz="quarter" idx="13"/>
          </p:nvPr>
        </p:nvSpPr>
        <p:spPr>
          <a:xfrm>
            <a:off x="6258231" y="1316037"/>
            <a:ext cx="5542569" cy="4637087"/>
          </a:xfrm>
          <a:prstGeom prst="rect">
            <a:avLst/>
          </a:prstGeom>
        </p:spPr>
        <p:txBody>
          <a:bodyPr vert="horz" lIns="91440" tIns="45720" rIns="91440" bIns="45720" rtlCol="0">
            <a:normAutofit/>
          </a:bodyPr>
          <a:lstStyle>
            <a:lvl1pPr>
              <a:defRPr lang="nl-NL" dirty="0"/>
            </a:lvl1pPr>
          </a:lstStyle>
          <a:p>
            <a:pPr lvl="0"/>
            <a:r>
              <a:rPr lang="fr-FR"/>
              <a:t>Cliquez pour modifier les styles du texte du masque</a:t>
            </a:r>
          </a:p>
        </p:txBody>
      </p:sp>
    </p:spTree>
    <p:extLst>
      <p:ext uri="{BB962C8B-B14F-4D97-AF65-F5344CB8AC3E}">
        <p14:creationId xmlns:p14="http://schemas.microsoft.com/office/powerpoint/2010/main" val="22006137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hree column">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10" name="Text Placeholder 5">
            <a:extLst>
              <a:ext uri="{FF2B5EF4-FFF2-40B4-BE49-F238E27FC236}">
                <a16:creationId xmlns:a16="http://schemas.microsoft.com/office/drawing/2014/main" id="{6673F966-8056-4DE2-B799-EF36BC12AE93}"/>
              </a:ext>
            </a:extLst>
          </p:cNvPr>
          <p:cNvSpPr>
            <a:spLocks noGrp="1"/>
          </p:cNvSpPr>
          <p:nvPr>
            <p:ph type="body" sz="quarter" idx="11"/>
          </p:nvPr>
        </p:nvSpPr>
        <p:spPr>
          <a:xfrm>
            <a:off x="316800" y="1316038"/>
            <a:ext cx="3600000"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
        <p:nvSpPr>
          <p:cNvPr id="13" name="Text Placeholder 5">
            <a:extLst>
              <a:ext uri="{FF2B5EF4-FFF2-40B4-BE49-F238E27FC236}">
                <a16:creationId xmlns:a16="http://schemas.microsoft.com/office/drawing/2014/main" id="{DDD60F31-EC58-4827-AE70-2A037AD8A328}"/>
              </a:ext>
            </a:extLst>
          </p:cNvPr>
          <p:cNvSpPr>
            <a:spLocks noGrp="1"/>
          </p:cNvSpPr>
          <p:nvPr>
            <p:ph type="body" sz="quarter" idx="16"/>
          </p:nvPr>
        </p:nvSpPr>
        <p:spPr>
          <a:xfrm>
            <a:off x="4258800" y="1316038"/>
            <a:ext cx="3600000"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
        <p:nvSpPr>
          <p:cNvPr id="18" name="Text Placeholder 5">
            <a:extLst>
              <a:ext uri="{FF2B5EF4-FFF2-40B4-BE49-F238E27FC236}">
                <a16:creationId xmlns:a16="http://schemas.microsoft.com/office/drawing/2014/main" id="{EF2B20C0-85C2-4DF4-A44F-BC3996D47AF6}"/>
              </a:ext>
            </a:extLst>
          </p:cNvPr>
          <p:cNvSpPr>
            <a:spLocks noGrp="1"/>
          </p:cNvSpPr>
          <p:nvPr>
            <p:ph type="body" sz="quarter" idx="17"/>
          </p:nvPr>
        </p:nvSpPr>
        <p:spPr>
          <a:xfrm>
            <a:off x="8200800" y="1316037"/>
            <a:ext cx="3600000"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16856306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One column - small imag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6750477"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6750477"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6" name="Picture Placeholder 5">
            <a:extLst>
              <a:ext uri="{FF2B5EF4-FFF2-40B4-BE49-F238E27FC236}">
                <a16:creationId xmlns:a16="http://schemas.microsoft.com/office/drawing/2014/main" id="{37581D1D-5EAE-4A54-A05E-CABE73051D3B}"/>
              </a:ext>
            </a:extLst>
          </p:cNvPr>
          <p:cNvSpPr>
            <a:spLocks noGrp="1"/>
          </p:cNvSpPr>
          <p:nvPr>
            <p:ph type="pic" sz="quarter" idx="14" hasCustomPrompt="1"/>
          </p:nvPr>
        </p:nvSpPr>
        <p:spPr>
          <a:xfrm>
            <a:off x="7334885" y="471915"/>
            <a:ext cx="4464910" cy="5481210"/>
          </a:xfrm>
          <a:prstGeom prst="roundRect">
            <a:avLst>
              <a:gd name="adj" fmla="val 1612"/>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9" name="Text Placeholder 5">
            <a:extLst>
              <a:ext uri="{FF2B5EF4-FFF2-40B4-BE49-F238E27FC236}">
                <a16:creationId xmlns:a16="http://schemas.microsoft.com/office/drawing/2014/main" id="{26BC8A62-F5B1-434F-9116-260E0EED5724}"/>
              </a:ext>
            </a:extLst>
          </p:cNvPr>
          <p:cNvSpPr>
            <a:spLocks noGrp="1"/>
          </p:cNvSpPr>
          <p:nvPr>
            <p:ph type="body" sz="quarter" idx="11"/>
          </p:nvPr>
        </p:nvSpPr>
        <p:spPr>
          <a:xfrm>
            <a:off x="316800" y="1316038"/>
            <a:ext cx="5677192"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30449281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One column - big imag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4181414"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4182375"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6" name="Picture Placeholder 5">
            <a:extLst>
              <a:ext uri="{FF2B5EF4-FFF2-40B4-BE49-F238E27FC236}">
                <a16:creationId xmlns:a16="http://schemas.microsoft.com/office/drawing/2014/main" id="{37581D1D-5EAE-4A54-A05E-CABE73051D3B}"/>
              </a:ext>
            </a:extLst>
          </p:cNvPr>
          <p:cNvSpPr>
            <a:spLocks noGrp="1"/>
          </p:cNvSpPr>
          <p:nvPr>
            <p:ph type="pic" sz="quarter" idx="14" hasCustomPrompt="1"/>
          </p:nvPr>
        </p:nvSpPr>
        <p:spPr>
          <a:xfrm>
            <a:off x="4913419" y="471915"/>
            <a:ext cx="6885414" cy="5481210"/>
          </a:xfrm>
          <a:prstGeom prst="roundRect">
            <a:avLst>
              <a:gd name="adj" fmla="val 1612"/>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8" name="Text Placeholder 5">
            <a:extLst>
              <a:ext uri="{FF2B5EF4-FFF2-40B4-BE49-F238E27FC236}">
                <a16:creationId xmlns:a16="http://schemas.microsoft.com/office/drawing/2014/main" id="{FB9542F9-32A5-410D-9629-E8AEBA046707}"/>
              </a:ext>
            </a:extLst>
          </p:cNvPr>
          <p:cNvSpPr>
            <a:spLocks noGrp="1"/>
          </p:cNvSpPr>
          <p:nvPr>
            <p:ph type="body" sz="quarter" idx="11"/>
          </p:nvPr>
        </p:nvSpPr>
        <p:spPr>
          <a:xfrm>
            <a:off x="316800" y="1316038"/>
            <a:ext cx="4181414"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40545669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One column - chart righ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7" name="Chart Placeholder 6">
            <a:extLst>
              <a:ext uri="{FF2B5EF4-FFF2-40B4-BE49-F238E27FC236}">
                <a16:creationId xmlns:a16="http://schemas.microsoft.com/office/drawing/2014/main" id="{6C72E7BA-6D3C-4D6A-9EA0-061F3E9E8324}"/>
              </a:ext>
            </a:extLst>
          </p:cNvPr>
          <p:cNvSpPr>
            <a:spLocks noGrp="1"/>
          </p:cNvSpPr>
          <p:nvPr>
            <p:ph type="chart" sz="quarter" idx="15" hasCustomPrompt="1"/>
          </p:nvPr>
        </p:nvSpPr>
        <p:spPr>
          <a:xfrm>
            <a:off x="5420705" y="1316764"/>
            <a:ext cx="6380095" cy="4636563"/>
          </a:xfrm>
          <a:prstGeom prst="rect">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Placeholder for chart</a:t>
            </a:r>
            <a:endParaRPr lang="nl-NL" dirty="0"/>
          </a:p>
        </p:txBody>
      </p:sp>
      <p:sp>
        <p:nvSpPr>
          <p:cNvPr id="8" name="Text Placeholder 5">
            <a:extLst>
              <a:ext uri="{FF2B5EF4-FFF2-40B4-BE49-F238E27FC236}">
                <a16:creationId xmlns:a16="http://schemas.microsoft.com/office/drawing/2014/main" id="{056049E1-8871-4DD9-80BA-F04283E24506}"/>
              </a:ext>
            </a:extLst>
          </p:cNvPr>
          <p:cNvSpPr>
            <a:spLocks noGrp="1"/>
          </p:cNvSpPr>
          <p:nvPr>
            <p:ph type="body" sz="quarter" idx="11"/>
          </p:nvPr>
        </p:nvSpPr>
        <p:spPr>
          <a:xfrm>
            <a:off x="316800" y="1316038"/>
            <a:ext cx="4707669"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36300418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One column - chart lef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7" name="Chart Placeholder 6">
            <a:extLst>
              <a:ext uri="{FF2B5EF4-FFF2-40B4-BE49-F238E27FC236}">
                <a16:creationId xmlns:a16="http://schemas.microsoft.com/office/drawing/2014/main" id="{6C72E7BA-6D3C-4D6A-9EA0-061F3E9E8324}"/>
              </a:ext>
            </a:extLst>
          </p:cNvPr>
          <p:cNvSpPr>
            <a:spLocks noGrp="1"/>
          </p:cNvSpPr>
          <p:nvPr>
            <p:ph type="chart" sz="quarter" idx="15" hasCustomPrompt="1"/>
          </p:nvPr>
        </p:nvSpPr>
        <p:spPr>
          <a:xfrm>
            <a:off x="414338" y="1316764"/>
            <a:ext cx="5037248" cy="4636563"/>
          </a:xfrm>
          <a:prstGeom prst="rect">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Placeholder for chart</a:t>
            </a:r>
            <a:endParaRPr lang="nl-NL" dirty="0"/>
          </a:p>
        </p:txBody>
      </p:sp>
      <p:sp>
        <p:nvSpPr>
          <p:cNvPr id="8" name="Text Placeholder 5">
            <a:extLst>
              <a:ext uri="{FF2B5EF4-FFF2-40B4-BE49-F238E27FC236}">
                <a16:creationId xmlns:a16="http://schemas.microsoft.com/office/drawing/2014/main" id="{DDA4C3D8-8F24-457D-A0D3-C853BE2888F2}"/>
              </a:ext>
            </a:extLst>
          </p:cNvPr>
          <p:cNvSpPr>
            <a:spLocks noGrp="1"/>
          </p:cNvSpPr>
          <p:nvPr>
            <p:ph type="body" sz="quarter" idx="11"/>
          </p:nvPr>
        </p:nvSpPr>
        <p:spPr>
          <a:xfrm>
            <a:off x="6188704" y="1316503"/>
            <a:ext cx="5612095" cy="4636563"/>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21153402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Four images + four text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10" name="Picture Placeholder 5">
            <a:extLst>
              <a:ext uri="{FF2B5EF4-FFF2-40B4-BE49-F238E27FC236}">
                <a16:creationId xmlns:a16="http://schemas.microsoft.com/office/drawing/2014/main" id="{4DA07A1E-7E43-40F2-95A9-1DAE8473B2B8}"/>
              </a:ext>
            </a:extLst>
          </p:cNvPr>
          <p:cNvSpPr>
            <a:spLocks noGrp="1"/>
          </p:cNvSpPr>
          <p:nvPr>
            <p:ph type="pic" sz="quarter" idx="14" hasCustomPrompt="1"/>
          </p:nvPr>
        </p:nvSpPr>
        <p:spPr>
          <a:xfrm>
            <a:off x="414338" y="1429965"/>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20" name="Picture Placeholder 5">
            <a:extLst>
              <a:ext uri="{FF2B5EF4-FFF2-40B4-BE49-F238E27FC236}">
                <a16:creationId xmlns:a16="http://schemas.microsoft.com/office/drawing/2014/main" id="{BA3582E0-15F7-4939-B5EE-0DCB1F5EB669}"/>
              </a:ext>
            </a:extLst>
          </p:cNvPr>
          <p:cNvSpPr>
            <a:spLocks noGrp="1"/>
          </p:cNvSpPr>
          <p:nvPr>
            <p:ph type="pic" sz="quarter" idx="20" hasCustomPrompt="1"/>
          </p:nvPr>
        </p:nvSpPr>
        <p:spPr>
          <a:xfrm>
            <a:off x="6292518" y="1429965"/>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24" name="Picture Placeholder 5">
            <a:extLst>
              <a:ext uri="{FF2B5EF4-FFF2-40B4-BE49-F238E27FC236}">
                <a16:creationId xmlns:a16="http://schemas.microsoft.com/office/drawing/2014/main" id="{B75F2EC0-3A73-4ED4-A42B-B55C74D832F1}"/>
              </a:ext>
            </a:extLst>
          </p:cNvPr>
          <p:cNvSpPr>
            <a:spLocks noGrp="1"/>
          </p:cNvSpPr>
          <p:nvPr>
            <p:ph type="pic" sz="quarter" idx="22" hasCustomPrompt="1"/>
          </p:nvPr>
        </p:nvSpPr>
        <p:spPr>
          <a:xfrm>
            <a:off x="414338" y="3826923"/>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26" name="Picture Placeholder 5">
            <a:extLst>
              <a:ext uri="{FF2B5EF4-FFF2-40B4-BE49-F238E27FC236}">
                <a16:creationId xmlns:a16="http://schemas.microsoft.com/office/drawing/2014/main" id="{5AF3F779-9DC3-4AAF-AE3B-9FE0C5FA02B0}"/>
              </a:ext>
            </a:extLst>
          </p:cNvPr>
          <p:cNvSpPr>
            <a:spLocks noGrp="1"/>
          </p:cNvSpPr>
          <p:nvPr>
            <p:ph type="pic" sz="quarter" idx="24" hasCustomPrompt="1"/>
          </p:nvPr>
        </p:nvSpPr>
        <p:spPr>
          <a:xfrm>
            <a:off x="6292518" y="3826923"/>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14" name="Text Placeholder 4">
            <a:extLst>
              <a:ext uri="{FF2B5EF4-FFF2-40B4-BE49-F238E27FC236}">
                <a16:creationId xmlns:a16="http://schemas.microsoft.com/office/drawing/2014/main" id="{033AC978-A238-4386-8624-0CCD5A155122}"/>
              </a:ext>
            </a:extLst>
          </p:cNvPr>
          <p:cNvSpPr>
            <a:spLocks noGrp="1"/>
          </p:cNvSpPr>
          <p:nvPr>
            <p:ph type="body" sz="quarter" idx="38"/>
          </p:nvPr>
        </p:nvSpPr>
        <p:spPr bwMode="invGray">
          <a:xfrm>
            <a:off x="2805716"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17" name="Text Placeholder 4">
            <a:extLst>
              <a:ext uri="{FF2B5EF4-FFF2-40B4-BE49-F238E27FC236}">
                <a16:creationId xmlns:a16="http://schemas.microsoft.com/office/drawing/2014/main" id="{47AFCE78-5C36-44C8-91C8-92D9BA8B2A07}"/>
              </a:ext>
            </a:extLst>
          </p:cNvPr>
          <p:cNvSpPr>
            <a:spLocks noGrp="1"/>
          </p:cNvSpPr>
          <p:nvPr>
            <p:ph type="body" sz="quarter" idx="39"/>
          </p:nvPr>
        </p:nvSpPr>
        <p:spPr bwMode="invGray">
          <a:xfrm>
            <a:off x="2805716"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18" name="Text Placeholder 4">
            <a:extLst>
              <a:ext uri="{FF2B5EF4-FFF2-40B4-BE49-F238E27FC236}">
                <a16:creationId xmlns:a16="http://schemas.microsoft.com/office/drawing/2014/main" id="{B1908094-B0A8-4A77-A781-2F7092A350B6}"/>
              </a:ext>
            </a:extLst>
          </p:cNvPr>
          <p:cNvSpPr>
            <a:spLocks noGrp="1"/>
          </p:cNvSpPr>
          <p:nvPr>
            <p:ph type="body" sz="quarter" idx="40"/>
          </p:nvPr>
        </p:nvSpPr>
        <p:spPr bwMode="invGray">
          <a:xfrm>
            <a:off x="8668800" y="1429965"/>
            <a:ext cx="3132000" cy="2130358"/>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1" name="Text Placeholder 4">
            <a:extLst>
              <a:ext uri="{FF2B5EF4-FFF2-40B4-BE49-F238E27FC236}">
                <a16:creationId xmlns:a16="http://schemas.microsoft.com/office/drawing/2014/main" id="{FBDCD943-E55C-4177-BFF5-0964EED39798}"/>
              </a:ext>
            </a:extLst>
          </p:cNvPr>
          <p:cNvSpPr>
            <a:spLocks noGrp="1"/>
          </p:cNvSpPr>
          <p:nvPr>
            <p:ph type="body" sz="quarter" idx="41"/>
          </p:nvPr>
        </p:nvSpPr>
        <p:spPr bwMode="invGray">
          <a:xfrm>
            <a:off x="8668800"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7053897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Four highlight blocks + four text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14" name="Rectangle: Rounded Corners 13">
            <a:extLst>
              <a:ext uri="{FF2B5EF4-FFF2-40B4-BE49-F238E27FC236}">
                <a16:creationId xmlns:a16="http://schemas.microsoft.com/office/drawing/2014/main" id="{E3CA8B58-D28A-433A-8884-CEC98561B5DF}"/>
              </a:ext>
            </a:extLst>
          </p:cNvPr>
          <p:cNvSpPr/>
          <p:nvPr userDrawn="1"/>
        </p:nvSpPr>
        <p:spPr>
          <a:xfrm>
            <a:off x="422777" y="1429965"/>
            <a:ext cx="2070313" cy="2130357"/>
          </a:xfrm>
          <a:prstGeom prst="roundRect">
            <a:avLst>
              <a:gd name="adj" fmla="val 5789"/>
            </a:avLst>
          </a:prstGeom>
          <a:solidFill>
            <a:srgbClr val="2D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Rectangle: Rounded Corners 16">
            <a:extLst>
              <a:ext uri="{FF2B5EF4-FFF2-40B4-BE49-F238E27FC236}">
                <a16:creationId xmlns:a16="http://schemas.microsoft.com/office/drawing/2014/main" id="{F759717C-E81C-4C70-9235-FF3D6ED69F8A}"/>
              </a:ext>
            </a:extLst>
          </p:cNvPr>
          <p:cNvSpPr/>
          <p:nvPr userDrawn="1"/>
        </p:nvSpPr>
        <p:spPr>
          <a:xfrm>
            <a:off x="422777" y="3826922"/>
            <a:ext cx="2070313" cy="2130357"/>
          </a:xfrm>
          <a:prstGeom prst="roundRect">
            <a:avLst>
              <a:gd name="adj" fmla="val 5789"/>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Text Placeholder 4">
            <a:extLst>
              <a:ext uri="{FF2B5EF4-FFF2-40B4-BE49-F238E27FC236}">
                <a16:creationId xmlns:a16="http://schemas.microsoft.com/office/drawing/2014/main" id="{074D446E-B224-472C-980C-5E05C0359A01}"/>
              </a:ext>
            </a:extLst>
          </p:cNvPr>
          <p:cNvSpPr>
            <a:spLocks noGrp="1"/>
          </p:cNvSpPr>
          <p:nvPr>
            <p:ph type="body" sz="quarter" idx="34"/>
          </p:nvPr>
        </p:nvSpPr>
        <p:spPr bwMode="invGray">
          <a:xfrm>
            <a:off x="617775" y="1631004"/>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21" name="Text Placeholder 4">
            <a:extLst>
              <a:ext uri="{FF2B5EF4-FFF2-40B4-BE49-F238E27FC236}">
                <a16:creationId xmlns:a16="http://schemas.microsoft.com/office/drawing/2014/main" id="{74E93D42-A67E-465A-839D-8F565E7FAE97}"/>
              </a:ext>
            </a:extLst>
          </p:cNvPr>
          <p:cNvSpPr>
            <a:spLocks noGrp="1"/>
          </p:cNvSpPr>
          <p:nvPr>
            <p:ph type="body" sz="quarter" idx="36"/>
          </p:nvPr>
        </p:nvSpPr>
        <p:spPr bwMode="invGray">
          <a:xfrm>
            <a:off x="617775" y="4033913"/>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7" name="Rectangle: Rounded Corners 26">
            <a:extLst>
              <a:ext uri="{FF2B5EF4-FFF2-40B4-BE49-F238E27FC236}">
                <a16:creationId xmlns:a16="http://schemas.microsoft.com/office/drawing/2014/main" id="{1047352F-5E4B-4E67-95C0-019B5ECC2AB2}"/>
              </a:ext>
            </a:extLst>
          </p:cNvPr>
          <p:cNvSpPr/>
          <p:nvPr userDrawn="1"/>
        </p:nvSpPr>
        <p:spPr>
          <a:xfrm>
            <a:off x="6287693" y="1429965"/>
            <a:ext cx="2070313" cy="2130357"/>
          </a:xfrm>
          <a:prstGeom prst="roundRect">
            <a:avLst>
              <a:gd name="adj" fmla="val 5789"/>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8" name="Rectangle: Rounded Corners 27">
            <a:extLst>
              <a:ext uri="{FF2B5EF4-FFF2-40B4-BE49-F238E27FC236}">
                <a16:creationId xmlns:a16="http://schemas.microsoft.com/office/drawing/2014/main" id="{998C8F63-546B-4516-BC2C-7FFA8AFABDB8}"/>
              </a:ext>
            </a:extLst>
          </p:cNvPr>
          <p:cNvSpPr/>
          <p:nvPr userDrawn="1"/>
        </p:nvSpPr>
        <p:spPr>
          <a:xfrm>
            <a:off x="6287691" y="3831255"/>
            <a:ext cx="2070313" cy="2130357"/>
          </a:xfrm>
          <a:prstGeom prst="roundRect">
            <a:avLst>
              <a:gd name="adj" fmla="val 5789"/>
            </a:avLst>
          </a:prstGeom>
          <a:solidFill>
            <a:srgbClr val="00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9" name="Text Placeholder 4">
            <a:extLst>
              <a:ext uri="{FF2B5EF4-FFF2-40B4-BE49-F238E27FC236}">
                <a16:creationId xmlns:a16="http://schemas.microsoft.com/office/drawing/2014/main" id="{B0E0D8AF-49E6-49E0-9F50-362332B8B924}"/>
              </a:ext>
            </a:extLst>
          </p:cNvPr>
          <p:cNvSpPr>
            <a:spLocks noGrp="1"/>
          </p:cNvSpPr>
          <p:nvPr>
            <p:ph type="body" sz="quarter" idx="35"/>
          </p:nvPr>
        </p:nvSpPr>
        <p:spPr bwMode="invGray">
          <a:xfrm>
            <a:off x="6482691" y="1631004"/>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0" name="Text Placeholder 4">
            <a:extLst>
              <a:ext uri="{FF2B5EF4-FFF2-40B4-BE49-F238E27FC236}">
                <a16:creationId xmlns:a16="http://schemas.microsoft.com/office/drawing/2014/main" id="{73A7A69C-7DE5-4E67-A136-A50A826334EF}"/>
              </a:ext>
            </a:extLst>
          </p:cNvPr>
          <p:cNvSpPr>
            <a:spLocks noGrp="1"/>
          </p:cNvSpPr>
          <p:nvPr>
            <p:ph type="body" sz="quarter" idx="37"/>
          </p:nvPr>
        </p:nvSpPr>
        <p:spPr bwMode="invGray">
          <a:xfrm>
            <a:off x="6482691" y="4033913"/>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31" name="Text Placeholder 4">
            <a:extLst>
              <a:ext uri="{FF2B5EF4-FFF2-40B4-BE49-F238E27FC236}">
                <a16:creationId xmlns:a16="http://schemas.microsoft.com/office/drawing/2014/main" id="{40198DF7-CEAE-47CF-94B7-60626AC3CAA4}"/>
              </a:ext>
            </a:extLst>
          </p:cNvPr>
          <p:cNvSpPr>
            <a:spLocks noGrp="1"/>
          </p:cNvSpPr>
          <p:nvPr>
            <p:ph type="body" sz="quarter" idx="38"/>
          </p:nvPr>
        </p:nvSpPr>
        <p:spPr bwMode="invGray">
          <a:xfrm>
            <a:off x="2784434"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2" name="Text Placeholder 4">
            <a:extLst>
              <a:ext uri="{FF2B5EF4-FFF2-40B4-BE49-F238E27FC236}">
                <a16:creationId xmlns:a16="http://schemas.microsoft.com/office/drawing/2014/main" id="{2E71C253-CB2E-4933-98E4-5EE04CF92642}"/>
              </a:ext>
            </a:extLst>
          </p:cNvPr>
          <p:cNvSpPr>
            <a:spLocks noGrp="1"/>
          </p:cNvSpPr>
          <p:nvPr>
            <p:ph type="body" sz="quarter" idx="39"/>
          </p:nvPr>
        </p:nvSpPr>
        <p:spPr bwMode="invGray">
          <a:xfrm>
            <a:off x="2784434" y="3826923"/>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3" name="Text Placeholder 4">
            <a:extLst>
              <a:ext uri="{FF2B5EF4-FFF2-40B4-BE49-F238E27FC236}">
                <a16:creationId xmlns:a16="http://schemas.microsoft.com/office/drawing/2014/main" id="{43C3C0BE-76A9-4AEB-B881-463AEFD97AD2}"/>
              </a:ext>
            </a:extLst>
          </p:cNvPr>
          <p:cNvSpPr>
            <a:spLocks noGrp="1"/>
          </p:cNvSpPr>
          <p:nvPr>
            <p:ph type="body" sz="quarter" idx="40"/>
          </p:nvPr>
        </p:nvSpPr>
        <p:spPr bwMode="invGray">
          <a:xfrm>
            <a:off x="8668799"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4" name="Text Placeholder 4">
            <a:extLst>
              <a:ext uri="{FF2B5EF4-FFF2-40B4-BE49-F238E27FC236}">
                <a16:creationId xmlns:a16="http://schemas.microsoft.com/office/drawing/2014/main" id="{0848F375-61FF-4AC2-BA7D-635E975C5F95}"/>
              </a:ext>
            </a:extLst>
          </p:cNvPr>
          <p:cNvSpPr>
            <a:spLocks noGrp="1"/>
          </p:cNvSpPr>
          <p:nvPr>
            <p:ph type="body" sz="quarter" idx="41"/>
          </p:nvPr>
        </p:nvSpPr>
        <p:spPr bwMode="invGray">
          <a:xfrm>
            <a:off x="8668799"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257448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 grey">
    <p:bg>
      <p:bgPr>
        <a:gradFill>
          <a:gsLst>
            <a:gs pos="0">
              <a:srgbClr val="ECECED"/>
            </a:gs>
            <a:gs pos="100000">
              <a:srgbClr val="D1D1D1">
                <a:alpha val="6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tx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tx1"/>
                </a:solidFill>
                <a:latin typeface="Montserrat SemiBold" pitchFamily="2" charset="0"/>
              </a:defRPr>
            </a:lvl1pPr>
          </a:lstStyle>
          <a:p>
            <a:pPr lvl="0"/>
            <a:r>
              <a:rPr lang="en-US" dirty="0"/>
              <a:t>0#</a:t>
            </a:r>
          </a:p>
        </p:txBody>
      </p:sp>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tx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20087582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Four highlight blocks centered + four text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14" name="Rectangle: Rounded Corners 13">
            <a:extLst>
              <a:ext uri="{FF2B5EF4-FFF2-40B4-BE49-F238E27FC236}">
                <a16:creationId xmlns:a16="http://schemas.microsoft.com/office/drawing/2014/main" id="{E3CA8B58-D28A-433A-8884-CEC98561B5DF}"/>
              </a:ext>
            </a:extLst>
          </p:cNvPr>
          <p:cNvSpPr/>
          <p:nvPr userDrawn="1"/>
        </p:nvSpPr>
        <p:spPr>
          <a:xfrm>
            <a:off x="3869489" y="1429965"/>
            <a:ext cx="2070313" cy="2130357"/>
          </a:xfrm>
          <a:prstGeom prst="roundRect">
            <a:avLst>
              <a:gd name="adj" fmla="val 5789"/>
            </a:avLst>
          </a:prstGeom>
          <a:solidFill>
            <a:srgbClr val="2D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Rectangle: Rounded Corners 16">
            <a:extLst>
              <a:ext uri="{FF2B5EF4-FFF2-40B4-BE49-F238E27FC236}">
                <a16:creationId xmlns:a16="http://schemas.microsoft.com/office/drawing/2014/main" id="{F759717C-E81C-4C70-9235-FF3D6ED69F8A}"/>
              </a:ext>
            </a:extLst>
          </p:cNvPr>
          <p:cNvSpPr/>
          <p:nvPr userDrawn="1"/>
        </p:nvSpPr>
        <p:spPr>
          <a:xfrm>
            <a:off x="3833087" y="3847180"/>
            <a:ext cx="2070313" cy="2130357"/>
          </a:xfrm>
          <a:prstGeom prst="roundRect">
            <a:avLst>
              <a:gd name="adj" fmla="val 5789"/>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Text Placeholder 4">
            <a:extLst>
              <a:ext uri="{FF2B5EF4-FFF2-40B4-BE49-F238E27FC236}">
                <a16:creationId xmlns:a16="http://schemas.microsoft.com/office/drawing/2014/main" id="{074D446E-B224-472C-980C-5E05C0359A01}"/>
              </a:ext>
            </a:extLst>
          </p:cNvPr>
          <p:cNvSpPr>
            <a:spLocks noGrp="1"/>
          </p:cNvSpPr>
          <p:nvPr>
            <p:ph type="body" sz="quarter" idx="34"/>
          </p:nvPr>
        </p:nvSpPr>
        <p:spPr bwMode="invGray">
          <a:xfrm>
            <a:off x="4064487" y="1631004"/>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21" name="Text Placeholder 4">
            <a:extLst>
              <a:ext uri="{FF2B5EF4-FFF2-40B4-BE49-F238E27FC236}">
                <a16:creationId xmlns:a16="http://schemas.microsoft.com/office/drawing/2014/main" id="{74E93D42-A67E-465A-839D-8F565E7FAE97}"/>
              </a:ext>
            </a:extLst>
          </p:cNvPr>
          <p:cNvSpPr>
            <a:spLocks noGrp="1"/>
          </p:cNvSpPr>
          <p:nvPr>
            <p:ph type="body" sz="quarter" idx="36"/>
          </p:nvPr>
        </p:nvSpPr>
        <p:spPr bwMode="invGray">
          <a:xfrm>
            <a:off x="4064487" y="4049837"/>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7" name="Rectangle: Rounded Corners 26">
            <a:extLst>
              <a:ext uri="{FF2B5EF4-FFF2-40B4-BE49-F238E27FC236}">
                <a16:creationId xmlns:a16="http://schemas.microsoft.com/office/drawing/2014/main" id="{1047352F-5E4B-4E67-95C0-019B5ECC2AB2}"/>
              </a:ext>
            </a:extLst>
          </p:cNvPr>
          <p:cNvSpPr/>
          <p:nvPr userDrawn="1"/>
        </p:nvSpPr>
        <p:spPr>
          <a:xfrm>
            <a:off x="6214195" y="1429965"/>
            <a:ext cx="2070313" cy="2130357"/>
          </a:xfrm>
          <a:prstGeom prst="roundRect">
            <a:avLst>
              <a:gd name="adj" fmla="val 5789"/>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8" name="Rectangle: Rounded Corners 27">
            <a:extLst>
              <a:ext uri="{FF2B5EF4-FFF2-40B4-BE49-F238E27FC236}">
                <a16:creationId xmlns:a16="http://schemas.microsoft.com/office/drawing/2014/main" id="{998C8F63-546B-4516-BC2C-7FFA8AFABDB8}"/>
              </a:ext>
            </a:extLst>
          </p:cNvPr>
          <p:cNvSpPr/>
          <p:nvPr userDrawn="1"/>
        </p:nvSpPr>
        <p:spPr>
          <a:xfrm>
            <a:off x="6214195" y="3831255"/>
            <a:ext cx="2070313" cy="2130357"/>
          </a:xfrm>
          <a:prstGeom prst="roundRect">
            <a:avLst>
              <a:gd name="adj" fmla="val 5789"/>
            </a:avLst>
          </a:prstGeom>
          <a:solidFill>
            <a:srgbClr val="00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9" name="Text Placeholder 4">
            <a:extLst>
              <a:ext uri="{FF2B5EF4-FFF2-40B4-BE49-F238E27FC236}">
                <a16:creationId xmlns:a16="http://schemas.microsoft.com/office/drawing/2014/main" id="{B0E0D8AF-49E6-49E0-9F50-362332B8B924}"/>
              </a:ext>
            </a:extLst>
          </p:cNvPr>
          <p:cNvSpPr>
            <a:spLocks noGrp="1"/>
          </p:cNvSpPr>
          <p:nvPr>
            <p:ph type="body" sz="quarter" idx="35"/>
          </p:nvPr>
        </p:nvSpPr>
        <p:spPr bwMode="invGray">
          <a:xfrm>
            <a:off x="6409193" y="1631004"/>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0" name="Text Placeholder 4">
            <a:extLst>
              <a:ext uri="{FF2B5EF4-FFF2-40B4-BE49-F238E27FC236}">
                <a16:creationId xmlns:a16="http://schemas.microsoft.com/office/drawing/2014/main" id="{73A7A69C-7DE5-4E67-A136-A50A826334EF}"/>
              </a:ext>
            </a:extLst>
          </p:cNvPr>
          <p:cNvSpPr>
            <a:spLocks noGrp="1"/>
          </p:cNvSpPr>
          <p:nvPr>
            <p:ph type="body" sz="quarter" idx="37"/>
          </p:nvPr>
        </p:nvSpPr>
        <p:spPr bwMode="invGray">
          <a:xfrm>
            <a:off x="6409193" y="4033913"/>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31" name="Text Placeholder 4">
            <a:extLst>
              <a:ext uri="{FF2B5EF4-FFF2-40B4-BE49-F238E27FC236}">
                <a16:creationId xmlns:a16="http://schemas.microsoft.com/office/drawing/2014/main" id="{40198DF7-CEAE-47CF-94B7-60626AC3CAA4}"/>
              </a:ext>
            </a:extLst>
          </p:cNvPr>
          <p:cNvSpPr>
            <a:spLocks noGrp="1"/>
          </p:cNvSpPr>
          <p:nvPr>
            <p:ph type="body" sz="quarter" idx="38"/>
          </p:nvPr>
        </p:nvSpPr>
        <p:spPr bwMode="invGray">
          <a:xfrm>
            <a:off x="316799"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2" name="Text Placeholder 4">
            <a:extLst>
              <a:ext uri="{FF2B5EF4-FFF2-40B4-BE49-F238E27FC236}">
                <a16:creationId xmlns:a16="http://schemas.microsoft.com/office/drawing/2014/main" id="{2E71C253-CB2E-4933-98E4-5EE04CF92642}"/>
              </a:ext>
            </a:extLst>
          </p:cNvPr>
          <p:cNvSpPr>
            <a:spLocks noGrp="1"/>
          </p:cNvSpPr>
          <p:nvPr>
            <p:ph type="body" sz="quarter" idx="39"/>
          </p:nvPr>
        </p:nvSpPr>
        <p:spPr bwMode="invGray">
          <a:xfrm>
            <a:off x="316799" y="3847180"/>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3" name="Text Placeholder 4">
            <a:extLst>
              <a:ext uri="{FF2B5EF4-FFF2-40B4-BE49-F238E27FC236}">
                <a16:creationId xmlns:a16="http://schemas.microsoft.com/office/drawing/2014/main" id="{43C3C0BE-76A9-4AEB-B881-463AEFD97AD2}"/>
              </a:ext>
            </a:extLst>
          </p:cNvPr>
          <p:cNvSpPr>
            <a:spLocks noGrp="1"/>
          </p:cNvSpPr>
          <p:nvPr>
            <p:ph type="body" sz="quarter" idx="40"/>
          </p:nvPr>
        </p:nvSpPr>
        <p:spPr bwMode="invGray">
          <a:xfrm>
            <a:off x="8668799"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4" name="Text Placeholder 4">
            <a:extLst>
              <a:ext uri="{FF2B5EF4-FFF2-40B4-BE49-F238E27FC236}">
                <a16:creationId xmlns:a16="http://schemas.microsoft.com/office/drawing/2014/main" id="{0848F375-61FF-4AC2-BA7D-635E975C5F95}"/>
              </a:ext>
            </a:extLst>
          </p:cNvPr>
          <p:cNvSpPr>
            <a:spLocks noGrp="1"/>
          </p:cNvSpPr>
          <p:nvPr>
            <p:ph type="body" sz="quarter" idx="41"/>
          </p:nvPr>
        </p:nvSpPr>
        <p:spPr bwMode="invGray">
          <a:xfrm>
            <a:off x="8668799"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0163082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Six blocks with title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7" name="Text Placeholder 4">
            <a:extLst>
              <a:ext uri="{FF2B5EF4-FFF2-40B4-BE49-F238E27FC236}">
                <a16:creationId xmlns:a16="http://schemas.microsoft.com/office/drawing/2014/main" id="{D2459CEC-A4CF-4DD4-81E8-93B3A5F65365}"/>
              </a:ext>
            </a:extLst>
          </p:cNvPr>
          <p:cNvSpPr>
            <a:spLocks noGrp="1"/>
          </p:cNvSpPr>
          <p:nvPr>
            <p:ph type="body" sz="quarter" idx="37"/>
          </p:nvPr>
        </p:nvSpPr>
        <p:spPr bwMode="invGray">
          <a:xfrm>
            <a:off x="8088366" y="1439605"/>
            <a:ext cx="3712434"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29" name="Text Placeholder 4">
            <a:extLst>
              <a:ext uri="{FF2B5EF4-FFF2-40B4-BE49-F238E27FC236}">
                <a16:creationId xmlns:a16="http://schemas.microsoft.com/office/drawing/2014/main" id="{8741328C-C085-4599-8E8E-9F2675721AAB}"/>
              </a:ext>
            </a:extLst>
          </p:cNvPr>
          <p:cNvSpPr>
            <a:spLocks noGrp="1"/>
          </p:cNvSpPr>
          <p:nvPr>
            <p:ph type="body" sz="quarter" idx="39"/>
          </p:nvPr>
        </p:nvSpPr>
        <p:spPr bwMode="invGray">
          <a:xfrm>
            <a:off x="8088365" y="3813858"/>
            <a:ext cx="3712435"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39" name="Text Placeholder 4">
            <a:extLst>
              <a:ext uri="{FF2B5EF4-FFF2-40B4-BE49-F238E27FC236}">
                <a16:creationId xmlns:a16="http://schemas.microsoft.com/office/drawing/2014/main" id="{4BC0F70D-170B-4864-9328-0FB2F231130D}"/>
              </a:ext>
            </a:extLst>
          </p:cNvPr>
          <p:cNvSpPr>
            <a:spLocks noGrp="1"/>
          </p:cNvSpPr>
          <p:nvPr>
            <p:ph type="body" sz="quarter" idx="42"/>
          </p:nvPr>
        </p:nvSpPr>
        <p:spPr bwMode="invGray">
          <a:xfrm>
            <a:off x="316800" y="1439605"/>
            <a:ext cx="3712434"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0" name="Text Placeholder 4">
            <a:extLst>
              <a:ext uri="{FF2B5EF4-FFF2-40B4-BE49-F238E27FC236}">
                <a16:creationId xmlns:a16="http://schemas.microsoft.com/office/drawing/2014/main" id="{36370263-69FE-4CD9-9FFD-457F6EC1ED91}"/>
              </a:ext>
            </a:extLst>
          </p:cNvPr>
          <p:cNvSpPr>
            <a:spLocks noGrp="1"/>
          </p:cNvSpPr>
          <p:nvPr>
            <p:ph type="body" sz="quarter" idx="43"/>
          </p:nvPr>
        </p:nvSpPr>
        <p:spPr bwMode="invGray">
          <a:xfrm>
            <a:off x="316800" y="3813858"/>
            <a:ext cx="3712435"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3" name="Text Placeholder 4">
            <a:extLst>
              <a:ext uri="{FF2B5EF4-FFF2-40B4-BE49-F238E27FC236}">
                <a16:creationId xmlns:a16="http://schemas.microsoft.com/office/drawing/2014/main" id="{2EF3C9B2-76EC-4D51-8D58-B549BD2659BB}"/>
              </a:ext>
            </a:extLst>
          </p:cNvPr>
          <p:cNvSpPr>
            <a:spLocks noGrp="1"/>
          </p:cNvSpPr>
          <p:nvPr>
            <p:ph type="body" sz="quarter" idx="46"/>
          </p:nvPr>
        </p:nvSpPr>
        <p:spPr bwMode="invGray">
          <a:xfrm>
            <a:off x="4184726" y="1439605"/>
            <a:ext cx="3712434"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4" name="Text Placeholder 4">
            <a:extLst>
              <a:ext uri="{FF2B5EF4-FFF2-40B4-BE49-F238E27FC236}">
                <a16:creationId xmlns:a16="http://schemas.microsoft.com/office/drawing/2014/main" id="{6073B89A-ABDB-42BA-B930-F2CDCAD2D5F5}"/>
              </a:ext>
            </a:extLst>
          </p:cNvPr>
          <p:cNvSpPr>
            <a:spLocks noGrp="1"/>
          </p:cNvSpPr>
          <p:nvPr>
            <p:ph type="body" sz="quarter" idx="47"/>
          </p:nvPr>
        </p:nvSpPr>
        <p:spPr bwMode="invGray">
          <a:xfrm>
            <a:off x="4184726" y="3813858"/>
            <a:ext cx="3712435"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5" name="Text Placeholder 4">
            <a:extLst>
              <a:ext uri="{FF2B5EF4-FFF2-40B4-BE49-F238E27FC236}">
                <a16:creationId xmlns:a16="http://schemas.microsoft.com/office/drawing/2014/main" id="{320C2A9B-1446-42B5-9866-6A529B7EB425}"/>
              </a:ext>
            </a:extLst>
          </p:cNvPr>
          <p:cNvSpPr>
            <a:spLocks noGrp="1"/>
          </p:cNvSpPr>
          <p:nvPr>
            <p:ph type="body" sz="quarter" idx="48"/>
          </p:nvPr>
        </p:nvSpPr>
        <p:spPr bwMode="invGray">
          <a:xfrm>
            <a:off x="316800" y="1836750"/>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46" name="Text Placeholder 4">
            <a:extLst>
              <a:ext uri="{FF2B5EF4-FFF2-40B4-BE49-F238E27FC236}">
                <a16:creationId xmlns:a16="http://schemas.microsoft.com/office/drawing/2014/main" id="{C5F06084-AC16-49C2-BFAC-0A404A7435D0}"/>
              </a:ext>
            </a:extLst>
          </p:cNvPr>
          <p:cNvSpPr>
            <a:spLocks noGrp="1"/>
          </p:cNvSpPr>
          <p:nvPr>
            <p:ph type="body" sz="quarter" idx="49"/>
          </p:nvPr>
        </p:nvSpPr>
        <p:spPr bwMode="invGray">
          <a:xfrm>
            <a:off x="316800" y="4216115"/>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48" name="Text Placeholder 4">
            <a:extLst>
              <a:ext uri="{FF2B5EF4-FFF2-40B4-BE49-F238E27FC236}">
                <a16:creationId xmlns:a16="http://schemas.microsoft.com/office/drawing/2014/main" id="{45397D41-59D2-4B16-B530-4079DF1ED91A}"/>
              </a:ext>
            </a:extLst>
          </p:cNvPr>
          <p:cNvSpPr>
            <a:spLocks noGrp="1"/>
          </p:cNvSpPr>
          <p:nvPr>
            <p:ph type="body" sz="quarter" idx="50"/>
          </p:nvPr>
        </p:nvSpPr>
        <p:spPr bwMode="invGray">
          <a:xfrm>
            <a:off x="4184726" y="1836750"/>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49" name="Text Placeholder 4">
            <a:extLst>
              <a:ext uri="{FF2B5EF4-FFF2-40B4-BE49-F238E27FC236}">
                <a16:creationId xmlns:a16="http://schemas.microsoft.com/office/drawing/2014/main" id="{6877C2CE-0D3D-4F51-B4FB-44CA0AC4CDE8}"/>
              </a:ext>
            </a:extLst>
          </p:cNvPr>
          <p:cNvSpPr>
            <a:spLocks noGrp="1"/>
          </p:cNvSpPr>
          <p:nvPr>
            <p:ph type="body" sz="quarter" idx="51"/>
          </p:nvPr>
        </p:nvSpPr>
        <p:spPr bwMode="invGray">
          <a:xfrm>
            <a:off x="4184726" y="4216115"/>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50" name="Text Placeholder 4">
            <a:extLst>
              <a:ext uri="{FF2B5EF4-FFF2-40B4-BE49-F238E27FC236}">
                <a16:creationId xmlns:a16="http://schemas.microsoft.com/office/drawing/2014/main" id="{5D027021-1D69-4E2B-AA72-76DABF09EC76}"/>
              </a:ext>
            </a:extLst>
          </p:cNvPr>
          <p:cNvSpPr>
            <a:spLocks noGrp="1"/>
          </p:cNvSpPr>
          <p:nvPr>
            <p:ph type="body" sz="quarter" idx="52"/>
          </p:nvPr>
        </p:nvSpPr>
        <p:spPr bwMode="invGray">
          <a:xfrm>
            <a:off x="8088367" y="1836750"/>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51" name="Text Placeholder 4">
            <a:extLst>
              <a:ext uri="{FF2B5EF4-FFF2-40B4-BE49-F238E27FC236}">
                <a16:creationId xmlns:a16="http://schemas.microsoft.com/office/drawing/2014/main" id="{FF652AAD-B456-43BF-B19B-120FF398F9C1}"/>
              </a:ext>
            </a:extLst>
          </p:cNvPr>
          <p:cNvSpPr>
            <a:spLocks noGrp="1"/>
          </p:cNvSpPr>
          <p:nvPr>
            <p:ph type="body" sz="quarter" idx="53"/>
          </p:nvPr>
        </p:nvSpPr>
        <p:spPr bwMode="invGray">
          <a:xfrm>
            <a:off x="8088367" y="4216115"/>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40488662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Four blocks with hightligh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2749999" cy="4681353"/>
          </a:xfrm>
          <a:prstGeom prst="roundRect">
            <a:avLst>
              <a:gd name="adj" fmla="val 6076"/>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3291456" y="1376740"/>
            <a:ext cx="2749999" cy="4681353"/>
          </a:xfrm>
          <a:prstGeom prst="roundRect">
            <a:avLst>
              <a:gd name="adj" fmla="val 6076"/>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Rectangle: Rounded Corners 21">
            <a:extLst>
              <a:ext uri="{FF2B5EF4-FFF2-40B4-BE49-F238E27FC236}">
                <a16:creationId xmlns:a16="http://schemas.microsoft.com/office/drawing/2014/main" id="{6B76ECF3-ABC9-4360-9A82-4F41E3655D43}"/>
              </a:ext>
            </a:extLst>
          </p:cNvPr>
          <p:cNvSpPr/>
          <p:nvPr/>
        </p:nvSpPr>
        <p:spPr>
          <a:xfrm>
            <a:off x="6165065" y="1376740"/>
            <a:ext cx="2749999" cy="4681353"/>
          </a:xfrm>
          <a:prstGeom prst="roundRect">
            <a:avLst>
              <a:gd name="adj" fmla="val 6076"/>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3" name="Rectangle: Rounded Corners 22">
            <a:extLst>
              <a:ext uri="{FF2B5EF4-FFF2-40B4-BE49-F238E27FC236}">
                <a16:creationId xmlns:a16="http://schemas.microsoft.com/office/drawing/2014/main" id="{2E8E96AE-E249-4716-9137-DA93C7E53D0E}"/>
              </a:ext>
            </a:extLst>
          </p:cNvPr>
          <p:cNvSpPr/>
          <p:nvPr/>
        </p:nvSpPr>
        <p:spPr>
          <a:xfrm>
            <a:off x="9038673" y="1376740"/>
            <a:ext cx="2749999" cy="4681353"/>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63857"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63858"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3437466"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3437467"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2" name="Text Placeholder 4">
            <a:extLst>
              <a:ext uri="{FF2B5EF4-FFF2-40B4-BE49-F238E27FC236}">
                <a16:creationId xmlns:a16="http://schemas.microsoft.com/office/drawing/2014/main" id="{F2DDC885-AC07-439F-BC77-A4C9B911E7E5}"/>
              </a:ext>
            </a:extLst>
          </p:cNvPr>
          <p:cNvSpPr>
            <a:spLocks noGrp="1"/>
          </p:cNvSpPr>
          <p:nvPr userDrawn="1">
            <p:ph type="body" sz="quarter" idx="51"/>
          </p:nvPr>
        </p:nvSpPr>
        <p:spPr bwMode="invGray">
          <a:xfrm>
            <a:off x="6311075"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6311076"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52" name="Text Placeholder 4">
            <a:extLst>
              <a:ext uri="{FF2B5EF4-FFF2-40B4-BE49-F238E27FC236}">
                <a16:creationId xmlns:a16="http://schemas.microsoft.com/office/drawing/2014/main" id="{3D2A8777-0FD1-4F0D-BDA3-82FBFC3C711F}"/>
              </a:ext>
            </a:extLst>
          </p:cNvPr>
          <p:cNvSpPr>
            <a:spLocks noGrp="1"/>
          </p:cNvSpPr>
          <p:nvPr userDrawn="1">
            <p:ph type="body" sz="quarter" idx="53"/>
          </p:nvPr>
        </p:nvSpPr>
        <p:spPr bwMode="invGray">
          <a:xfrm>
            <a:off x="9184683"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54" name="Text Placeholder 4">
            <a:extLst>
              <a:ext uri="{FF2B5EF4-FFF2-40B4-BE49-F238E27FC236}">
                <a16:creationId xmlns:a16="http://schemas.microsoft.com/office/drawing/2014/main" id="{0D2F8A3C-F63E-4F2C-9C20-DCFE48617FE5}"/>
              </a:ext>
            </a:extLst>
          </p:cNvPr>
          <p:cNvSpPr>
            <a:spLocks noGrp="1"/>
          </p:cNvSpPr>
          <p:nvPr userDrawn="1">
            <p:ph type="body" sz="quarter" idx="54"/>
          </p:nvPr>
        </p:nvSpPr>
        <p:spPr bwMode="invGray">
          <a:xfrm>
            <a:off x="9184684"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39846852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wo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5043037"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6745635" y="1386659"/>
            <a:ext cx="5043037"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77864" y="1481550"/>
            <a:ext cx="4723003"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77863" y="1983505"/>
            <a:ext cx="4723004"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6905554" y="1481550"/>
            <a:ext cx="472319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6905553" y="1983504"/>
            <a:ext cx="47232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323480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hree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323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4483260" y="1386659"/>
            <a:ext cx="323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Rectangle: Rounded Corners 21">
            <a:extLst>
              <a:ext uri="{FF2B5EF4-FFF2-40B4-BE49-F238E27FC236}">
                <a16:creationId xmlns:a16="http://schemas.microsoft.com/office/drawing/2014/main" id="{6B76ECF3-ABC9-4360-9A82-4F41E3655D43}"/>
              </a:ext>
            </a:extLst>
          </p:cNvPr>
          <p:cNvSpPr/>
          <p:nvPr/>
        </p:nvSpPr>
        <p:spPr>
          <a:xfrm>
            <a:off x="8548673" y="1386660"/>
            <a:ext cx="323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61384" y="1481550"/>
            <a:ext cx="2952925" cy="312176"/>
          </a:xfrm>
          <a:prstGeom prst="rect">
            <a:avLst/>
          </a:prstGeom>
        </p:spPr>
        <p:txBody>
          <a:bodyPr lIns="90000" tIns="46800" rIns="90000" bIns="46800"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61846" y="1983505"/>
            <a:ext cx="29520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4627259" y="1481550"/>
            <a:ext cx="2952000"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4627259" y="1983505"/>
            <a:ext cx="29520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2" name="Text Placeholder 4">
            <a:extLst>
              <a:ext uri="{FF2B5EF4-FFF2-40B4-BE49-F238E27FC236}">
                <a16:creationId xmlns:a16="http://schemas.microsoft.com/office/drawing/2014/main" id="{F2DDC885-AC07-439F-BC77-A4C9B911E7E5}"/>
              </a:ext>
            </a:extLst>
          </p:cNvPr>
          <p:cNvSpPr>
            <a:spLocks noGrp="1"/>
          </p:cNvSpPr>
          <p:nvPr userDrawn="1">
            <p:ph type="body" sz="quarter" idx="51"/>
          </p:nvPr>
        </p:nvSpPr>
        <p:spPr bwMode="invGray">
          <a:xfrm>
            <a:off x="8692672" y="1481550"/>
            <a:ext cx="2952000"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8692672" y="1983505"/>
            <a:ext cx="29520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83039907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Four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3291456"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Rectangle: Rounded Corners 21">
            <a:extLst>
              <a:ext uri="{FF2B5EF4-FFF2-40B4-BE49-F238E27FC236}">
                <a16:creationId xmlns:a16="http://schemas.microsoft.com/office/drawing/2014/main" id="{6B76ECF3-ABC9-4360-9A82-4F41E3655D43}"/>
              </a:ext>
            </a:extLst>
          </p:cNvPr>
          <p:cNvSpPr/>
          <p:nvPr/>
        </p:nvSpPr>
        <p:spPr>
          <a:xfrm>
            <a:off x="6165065"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3" name="Rectangle: Rounded Corners 22">
            <a:extLst>
              <a:ext uri="{FF2B5EF4-FFF2-40B4-BE49-F238E27FC236}">
                <a16:creationId xmlns:a16="http://schemas.microsoft.com/office/drawing/2014/main" id="{2E8E96AE-E249-4716-9137-DA93C7E53D0E}"/>
              </a:ext>
            </a:extLst>
          </p:cNvPr>
          <p:cNvSpPr/>
          <p:nvPr/>
        </p:nvSpPr>
        <p:spPr>
          <a:xfrm>
            <a:off x="9038673"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63857"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63858"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3437466"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3437467"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2" name="Text Placeholder 4">
            <a:extLst>
              <a:ext uri="{FF2B5EF4-FFF2-40B4-BE49-F238E27FC236}">
                <a16:creationId xmlns:a16="http://schemas.microsoft.com/office/drawing/2014/main" id="{F2DDC885-AC07-439F-BC77-A4C9B911E7E5}"/>
              </a:ext>
            </a:extLst>
          </p:cNvPr>
          <p:cNvSpPr>
            <a:spLocks noGrp="1"/>
          </p:cNvSpPr>
          <p:nvPr userDrawn="1">
            <p:ph type="body" sz="quarter" idx="51"/>
          </p:nvPr>
        </p:nvSpPr>
        <p:spPr bwMode="invGray">
          <a:xfrm>
            <a:off x="6311075"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6311076"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52" name="Text Placeholder 4">
            <a:extLst>
              <a:ext uri="{FF2B5EF4-FFF2-40B4-BE49-F238E27FC236}">
                <a16:creationId xmlns:a16="http://schemas.microsoft.com/office/drawing/2014/main" id="{3D2A8777-0FD1-4F0D-BDA3-82FBFC3C711F}"/>
              </a:ext>
            </a:extLst>
          </p:cNvPr>
          <p:cNvSpPr>
            <a:spLocks noGrp="1"/>
          </p:cNvSpPr>
          <p:nvPr userDrawn="1">
            <p:ph type="body" sz="quarter" idx="53"/>
          </p:nvPr>
        </p:nvSpPr>
        <p:spPr bwMode="invGray">
          <a:xfrm>
            <a:off x="9184683"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54" name="Text Placeholder 4">
            <a:extLst>
              <a:ext uri="{FF2B5EF4-FFF2-40B4-BE49-F238E27FC236}">
                <a16:creationId xmlns:a16="http://schemas.microsoft.com/office/drawing/2014/main" id="{0D2F8A3C-F63E-4F2C-9C20-DCFE48617FE5}"/>
              </a:ext>
            </a:extLst>
          </p:cNvPr>
          <p:cNvSpPr>
            <a:spLocks noGrp="1"/>
          </p:cNvSpPr>
          <p:nvPr userDrawn="1">
            <p:ph type="body" sz="quarter" idx="54"/>
          </p:nvPr>
        </p:nvSpPr>
        <p:spPr bwMode="invGray">
          <a:xfrm>
            <a:off x="9184684"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7188961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hree colored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4" name="Rectangle: Rounded Corners 23">
            <a:extLst>
              <a:ext uri="{FF2B5EF4-FFF2-40B4-BE49-F238E27FC236}">
                <a16:creationId xmlns:a16="http://schemas.microsoft.com/office/drawing/2014/main" id="{84EEE4F9-1953-4BE2-AAB6-AF624FA0F7FE}"/>
              </a:ext>
            </a:extLst>
          </p:cNvPr>
          <p:cNvSpPr/>
          <p:nvPr userDrawn="1"/>
        </p:nvSpPr>
        <p:spPr>
          <a:xfrm>
            <a:off x="417847" y="1376137"/>
            <a:ext cx="3600000" cy="4554881"/>
          </a:xfrm>
          <a:prstGeom prst="roundRect">
            <a:avLst>
              <a:gd name="adj" fmla="val 3617"/>
            </a:avLst>
          </a:prstGeom>
          <a:solidFill>
            <a:srgbClr val="00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5" name="Rectangle: Rounded Corners 24">
            <a:extLst>
              <a:ext uri="{FF2B5EF4-FFF2-40B4-BE49-F238E27FC236}">
                <a16:creationId xmlns:a16="http://schemas.microsoft.com/office/drawing/2014/main" id="{1FC0C31A-EADE-475B-8659-B247694C8156}"/>
              </a:ext>
            </a:extLst>
          </p:cNvPr>
          <p:cNvSpPr/>
          <p:nvPr userDrawn="1"/>
        </p:nvSpPr>
        <p:spPr>
          <a:xfrm>
            <a:off x="4318095" y="1376136"/>
            <a:ext cx="3600000" cy="4554881"/>
          </a:xfrm>
          <a:prstGeom prst="roundRect">
            <a:avLst>
              <a:gd name="adj" fmla="val 3617"/>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6" name="Rectangle: Rounded Corners 25">
            <a:extLst>
              <a:ext uri="{FF2B5EF4-FFF2-40B4-BE49-F238E27FC236}">
                <a16:creationId xmlns:a16="http://schemas.microsoft.com/office/drawing/2014/main" id="{C783D2F0-C63F-4ED3-B982-C7543245DEE7}"/>
              </a:ext>
            </a:extLst>
          </p:cNvPr>
          <p:cNvSpPr/>
          <p:nvPr userDrawn="1"/>
        </p:nvSpPr>
        <p:spPr>
          <a:xfrm>
            <a:off x="8218343" y="1376135"/>
            <a:ext cx="3600000" cy="4554881"/>
          </a:xfrm>
          <a:prstGeom prst="roundRect">
            <a:avLst>
              <a:gd name="adj" fmla="val 3617"/>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2D2D2D"/>
              </a:solidFill>
            </a:endParaRPr>
          </a:p>
        </p:txBody>
      </p:sp>
      <p:sp>
        <p:nvSpPr>
          <p:cNvPr id="27" name="Text Placeholder 20">
            <a:extLst>
              <a:ext uri="{FF2B5EF4-FFF2-40B4-BE49-F238E27FC236}">
                <a16:creationId xmlns:a16="http://schemas.microsoft.com/office/drawing/2014/main" id="{0DDB1D8F-E5AF-4D25-B6DF-68652F4E84D3}"/>
              </a:ext>
            </a:extLst>
          </p:cNvPr>
          <p:cNvSpPr>
            <a:spLocks noGrp="1"/>
          </p:cNvSpPr>
          <p:nvPr>
            <p:ph type="body" sz="quarter" idx="16"/>
          </p:nvPr>
        </p:nvSpPr>
        <p:spPr>
          <a:xfrm>
            <a:off x="499378" y="1479121"/>
            <a:ext cx="3436938" cy="352271"/>
          </a:xfrm>
          <a:prstGeom prst="rect">
            <a:avLst/>
          </a:prstGeom>
        </p:spPr>
        <p:txBody>
          <a:bodyPr>
            <a:normAutofit/>
          </a:bodyPr>
          <a:lstStyle>
            <a:lvl1pPr marL="0" indent="0" algn="l">
              <a:buNone/>
              <a:defRPr sz="1600">
                <a:solidFill>
                  <a:schemeClr val="bg1"/>
                </a:solidFill>
                <a:latin typeface="Montserrat SemiBold" pitchFamily="2" charset="0"/>
              </a:defRPr>
            </a:lvl1pPr>
          </a:lstStyle>
          <a:p>
            <a:pPr lvl="0"/>
            <a:r>
              <a:rPr lang="fr-FR"/>
              <a:t>Cliquez pour modifier les styles du texte du masque</a:t>
            </a:r>
          </a:p>
        </p:txBody>
      </p:sp>
      <p:sp>
        <p:nvSpPr>
          <p:cNvPr id="28" name="Text Placeholder 20">
            <a:extLst>
              <a:ext uri="{FF2B5EF4-FFF2-40B4-BE49-F238E27FC236}">
                <a16:creationId xmlns:a16="http://schemas.microsoft.com/office/drawing/2014/main" id="{A7F0CE21-4019-4FC6-A3A0-36B6B7A8C518}"/>
              </a:ext>
            </a:extLst>
          </p:cNvPr>
          <p:cNvSpPr>
            <a:spLocks noGrp="1"/>
          </p:cNvSpPr>
          <p:nvPr>
            <p:ph type="body" sz="quarter" idx="17"/>
          </p:nvPr>
        </p:nvSpPr>
        <p:spPr>
          <a:xfrm>
            <a:off x="4399626" y="1479121"/>
            <a:ext cx="3436938" cy="352271"/>
          </a:xfrm>
          <a:prstGeom prst="rect">
            <a:avLst/>
          </a:prstGeom>
        </p:spPr>
        <p:txBody>
          <a:bodyPr>
            <a:normAutofit/>
          </a:bodyPr>
          <a:lstStyle>
            <a:lvl1pPr marL="0" indent="0" algn="l">
              <a:buNone/>
              <a:defRPr sz="1600">
                <a:solidFill>
                  <a:srgbClr val="2D2D2D"/>
                </a:solidFill>
                <a:latin typeface="Montserrat SemiBold" pitchFamily="2" charset="0"/>
              </a:defRPr>
            </a:lvl1pPr>
          </a:lstStyle>
          <a:p>
            <a:pPr lvl="0"/>
            <a:r>
              <a:rPr lang="fr-FR"/>
              <a:t>Cliquez pour modifier les styles du texte du masque</a:t>
            </a:r>
          </a:p>
        </p:txBody>
      </p:sp>
      <p:sp>
        <p:nvSpPr>
          <p:cNvPr id="29" name="Text Placeholder 20">
            <a:extLst>
              <a:ext uri="{FF2B5EF4-FFF2-40B4-BE49-F238E27FC236}">
                <a16:creationId xmlns:a16="http://schemas.microsoft.com/office/drawing/2014/main" id="{BE854316-9D8B-4ACC-8002-506C758C2F09}"/>
              </a:ext>
            </a:extLst>
          </p:cNvPr>
          <p:cNvSpPr>
            <a:spLocks noGrp="1"/>
          </p:cNvSpPr>
          <p:nvPr>
            <p:ph type="body" sz="quarter" idx="18"/>
          </p:nvPr>
        </p:nvSpPr>
        <p:spPr>
          <a:xfrm>
            <a:off x="8302576" y="1479121"/>
            <a:ext cx="3436938" cy="352271"/>
          </a:xfrm>
          <a:prstGeom prst="rect">
            <a:avLst/>
          </a:prstGeom>
        </p:spPr>
        <p:txBody>
          <a:bodyPr>
            <a:normAutofit/>
          </a:bodyPr>
          <a:lstStyle>
            <a:lvl1pPr marL="0" indent="0" algn="l">
              <a:buNone/>
              <a:defRPr sz="1600">
                <a:solidFill>
                  <a:srgbClr val="2D2D2D"/>
                </a:solidFill>
                <a:latin typeface="Montserrat SemiBold" pitchFamily="2" charset="0"/>
              </a:defRPr>
            </a:lvl1pPr>
          </a:lstStyle>
          <a:p>
            <a:pPr lvl="0"/>
            <a:r>
              <a:rPr lang="fr-FR"/>
              <a:t>Cliquez pour modifier les styles du texte du masque</a:t>
            </a:r>
          </a:p>
        </p:txBody>
      </p:sp>
      <p:sp>
        <p:nvSpPr>
          <p:cNvPr id="30" name="Text Placeholder 20">
            <a:extLst>
              <a:ext uri="{FF2B5EF4-FFF2-40B4-BE49-F238E27FC236}">
                <a16:creationId xmlns:a16="http://schemas.microsoft.com/office/drawing/2014/main" id="{083BF51F-0691-49F7-A008-3E8F6B3A3C44}"/>
              </a:ext>
            </a:extLst>
          </p:cNvPr>
          <p:cNvSpPr>
            <a:spLocks noGrp="1"/>
          </p:cNvSpPr>
          <p:nvPr>
            <p:ph type="body" sz="quarter" idx="19"/>
          </p:nvPr>
        </p:nvSpPr>
        <p:spPr>
          <a:xfrm>
            <a:off x="499378" y="1973739"/>
            <a:ext cx="3436938" cy="3887796"/>
          </a:xfrm>
          <a:prstGeom prst="rect">
            <a:avLst/>
          </a:prstGeom>
        </p:spPr>
        <p:txBody>
          <a:bodyPr>
            <a:normAutofit/>
          </a:bodyPr>
          <a:lstStyle>
            <a:lvl1pPr marL="0" indent="0" algn="l">
              <a:buNone/>
              <a:defRPr sz="1200">
                <a:solidFill>
                  <a:schemeClr val="bg1"/>
                </a:solidFill>
                <a:latin typeface="Montserrat" panose="00000500000000000000" pitchFamily="2" charset="0"/>
              </a:defRPr>
            </a:lvl1pPr>
          </a:lstStyle>
          <a:p>
            <a:pPr lvl="0"/>
            <a:r>
              <a:rPr lang="fr-FR" dirty="0"/>
              <a:t>Cliquez pour modifier les styles du texte du masque</a:t>
            </a:r>
          </a:p>
        </p:txBody>
      </p:sp>
      <p:sp>
        <p:nvSpPr>
          <p:cNvPr id="31" name="Text Placeholder 20">
            <a:extLst>
              <a:ext uri="{FF2B5EF4-FFF2-40B4-BE49-F238E27FC236}">
                <a16:creationId xmlns:a16="http://schemas.microsoft.com/office/drawing/2014/main" id="{03D91854-B70D-43CC-9CA1-D173962CB0A2}"/>
              </a:ext>
            </a:extLst>
          </p:cNvPr>
          <p:cNvSpPr>
            <a:spLocks noGrp="1"/>
          </p:cNvSpPr>
          <p:nvPr>
            <p:ph type="body" sz="quarter" idx="20"/>
          </p:nvPr>
        </p:nvSpPr>
        <p:spPr>
          <a:xfrm>
            <a:off x="4399626" y="1973739"/>
            <a:ext cx="3436938" cy="3887796"/>
          </a:xfrm>
          <a:prstGeom prst="rect">
            <a:avLst/>
          </a:prstGeom>
        </p:spPr>
        <p:txBody>
          <a:bodyPr>
            <a:normAutofit/>
          </a:bodyPr>
          <a:lstStyle>
            <a:lvl1pPr marL="0" indent="0" algn="l">
              <a:buNone/>
              <a:defRPr sz="1200">
                <a:solidFill>
                  <a:srgbClr val="2D2D2D"/>
                </a:solidFill>
                <a:latin typeface="Montserrat" panose="00000500000000000000" pitchFamily="2" charset="0"/>
              </a:defRPr>
            </a:lvl1pPr>
          </a:lstStyle>
          <a:p>
            <a:pPr lvl="0"/>
            <a:r>
              <a:rPr lang="fr-FR"/>
              <a:t>Cliquez pour modifier les styles du texte du masque</a:t>
            </a:r>
          </a:p>
        </p:txBody>
      </p:sp>
      <p:sp>
        <p:nvSpPr>
          <p:cNvPr id="32" name="Text Placeholder 20">
            <a:extLst>
              <a:ext uri="{FF2B5EF4-FFF2-40B4-BE49-F238E27FC236}">
                <a16:creationId xmlns:a16="http://schemas.microsoft.com/office/drawing/2014/main" id="{97EC2FAB-088C-474C-A92D-32F83C396147}"/>
              </a:ext>
            </a:extLst>
          </p:cNvPr>
          <p:cNvSpPr>
            <a:spLocks noGrp="1"/>
          </p:cNvSpPr>
          <p:nvPr>
            <p:ph type="body" sz="quarter" idx="21"/>
          </p:nvPr>
        </p:nvSpPr>
        <p:spPr>
          <a:xfrm>
            <a:off x="8299874" y="1973739"/>
            <a:ext cx="3436938" cy="3887796"/>
          </a:xfrm>
          <a:prstGeom prst="rect">
            <a:avLst/>
          </a:prstGeom>
        </p:spPr>
        <p:txBody>
          <a:bodyPr>
            <a:normAutofit/>
          </a:bodyPr>
          <a:lstStyle>
            <a:lvl1pPr marL="0" indent="0" algn="l">
              <a:buNone/>
              <a:defRPr sz="1200">
                <a:solidFill>
                  <a:schemeClr val="tx1"/>
                </a:solidFill>
                <a:latin typeface="Montserrat"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0602519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wo bars with imag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73DD9479-32BE-4255-8D4F-4216693171D1}"/>
              </a:ext>
            </a:extLst>
          </p:cNvPr>
          <p:cNvSpPr/>
          <p:nvPr userDrawn="1"/>
        </p:nvSpPr>
        <p:spPr>
          <a:xfrm>
            <a:off x="413556" y="1414671"/>
            <a:ext cx="9354024" cy="1800000"/>
          </a:xfrm>
          <a:prstGeom prst="roundRect">
            <a:avLst>
              <a:gd name="adj" fmla="val 3617"/>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3" name="Text Placeholder 20">
            <a:extLst>
              <a:ext uri="{FF2B5EF4-FFF2-40B4-BE49-F238E27FC236}">
                <a16:creationId xmlns:a16="http://schemas.microsoft.com/office/drawing/2014/main" id="{359A2CB8-6225-4B92-8899-576771C47E5E}"/>
              </a:ext>
            </a:extLst>
          </p:cNvPr>
          <p:cNvSpPr>
            <a:spLocks noGrp="1"/>
          </p:cNvSpPr>
          <p:nvPr>
            <p:ph type="body" sz="quarter" idx="21"/>
          </p:nvPr>
        </p:nvSpPr>
        <p:spPr>
          <a:xfrm>
            <a:off x="507517" y="1510019"/>
            <a:ext cx="9188242" cy="1641734"/>
          </a:xfrm>
          <a:prstGeom prst="rect">
            <a:avLst/>
          </a:prstGeom>
        </p:spPr>
        <p:txBody>
          <a:bodyPr>
            <a:normAutofit/>
          </a:bodyPr>
          <a:lstStyle>
            <a:lvl1pPr marL="0" indent="0" algn="l">
              <a:buNone/>
              <a:defRPr sz="1400">
                <a:solidFill>
                  <a:srgbClr val="000000"/>
                </a:solidFill>
                <a:latin typeface="Montserrat Bold" panose="00000800000000000000" pitchFamily="2" charset="0"/>
              </a:defRPr>
            </a:lvl1pPr>
          </a:lstStyle>
          <a:p>
            <a:pPr lvl="0"/>
            <a:r>
              <a:rPr lang="fr-FR"/>
              <a:t>Cliquez pour modifier les styles du texte du masque</a:t>
            </a:r>
          </a:p>
        </p:txBody>
      </p:sp>
      <p:sp>
        <p:nvSpPr>
          <p:cNvPr id="35" name="Picture Placeholder 3">
            <a:extLst>
              <a:ext uri="{FF2B5EF4-FFF2-40B4-BE49-F238E27FC236}">
                <a16:creationId xmlns:a16="http://schemas.microsoft.com/office/drawing/2014/main" id="{A4910E2B-FFA5-49E8-A92C-549A7A70AA43}"/>
              </a:ext>
            </a:extLst>
          </p:cNvPr>
          <p:cNvSpPr>
            <a:spLocks noGrp="1"/>
          </p:cNvSpPr>
          <p:nvPr>
            <p:ph type="pic" sz="quarter" idx="24" hasCustomPrompt="1"/>
          </p:nvPr>
        </p:nvSpPr>
        <p:spPr>
          <a:xfrm>
            <a:off x="9843083" y="1414671"/>
            <a:ext cx="1935361" cy="4440752"/>
          </a:xfrm>
          <a:prstGeom prst="roundRect">
            <a:avLst>
              <a:gd name="adj" fmla="val 3028"/>
            </a:avLst>
          </a:prstGeom>
        </p:spPr>
        <p:txBody>
          <a:bodyPr anchor="ctr">
            <a:normAutofit/>
          </a:bodyPr>
          <a:lstStyle>
            <a:lvl1pPr marL="0" indent="0" algn="ctr">
              <a:buNone/>
              <a:defRPr sz="1600">
                <a:latin typeface="Raleway Light" pitchFamily="2" charset="0"/>
              </a:defRPr>
            </a:lvl1pPr>
          </a:lstStyle>
          <a:p>
            <a:r>
              <a:rPr lang="en-NL" dirty="0"/>
              <a:t>Select image by clicking here</a:t>
            </a:r>
            <a:br>
              <a:rPr lang="en-NL" dirty="0"/>
            </a:br>
            <a:br>
              <a:rPr lang="en-NL" dirty="0"/>
            </a:br>
            <a:br>
              <a:rPr lang="en-NL" dirty="0"/>
            </a:br>
            <a:br>
              <a:rPr lang="en-NL" dirty="0"/>
            </a:br>
            <a:endParaRPr lang="nl-NL" dirty="0"/>
          </a:p>
        </p:txBody>
      </p:sp>
      <p:sp>
        <p:nvSpPr>
          <p:cNvPr id="36" name="Text Placeholder 20">
            <a:extLst>
              <a:ext uri="{FF2B5EF4-FFF2-40B4-BE49-F238E27FC236}">
                <a16:creationId xmlns:a16="http://schemas.microsoft.com/office/drawing/2014/main" id="{2036E1FB-7710-4F84-9459-CC3C9AB1DFE4}"/>
              </a:ext>
            </a:extLst>
          </p:cNvPr>
          <p:cNvSpPr>
            <a:spLocks noGrp="1"/>
          </p:cNvSpPr>
          <p:nvPr>
            <p:ph type="body" sz="quarter" idx="25"/>
          </p:nvPr>
        </p:nvSpPr>
        <p:spPr>
          <a:xfrm>
            <a:off x="507517" y="3428999"/>
            <a:ext cx="9188242" cy="2426423"/>
          </a:xfrm>
          <a:prstGeom prst="rect">
            <a:avLst/>
          </a:prstGeom>
        </p:spPr>
        <p:txBody>
          <a:bodyPr>
            <a:normAutofit/>
          </a:bodyPr>
          <a:lstStyle>
            <a:lvl1pPr marL="0" indent="0" algn="l">
              <a:buNone/>
              <a:defRPr sz="1200">
                <a:solidFill>
                  <a:srgbClr val="000000"/>
                </a:solidFill>
                <a:latin typeface="Montserrat"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9996621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Four circles with hightligh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Oval 19">
            <a:extLst>
              <a:ext uri="{FF2B5EF4-FFF2-40B4-BE49-F238E27FC236}">
                <a16:creationId xmlns:a16="http://schemas.microsoft.com/office/drawing/2014/main" id="{AF3D8963-5580-4C5D-83BD-9F4EE3E85093}"/>
              </a:ext>
            </a:extLst>
          </p:cNvPr>
          <p:cNvSpPr/>
          <p:nvPr/>
        </p:nvSpPr>
        <p:spPr>
          <a:xfrm>
            <a:off x="727826" y="1481550"/>
            <a:ext cx="2160000" cy="2160000"/>
          </a:xfrm>
          <a:prstGeom prst="ellipse">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939567"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727827"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3564704"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6463186"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54" name="Text Placeholder 4">
            <a:extLst>
              <a:ext uri="{FF2B5EF4-FFF2-40B4-BE49-F238E27FC236}">
                <a16:creationId xmlns:a16="http://schemas.microsoft.com/office/drawing/2014/main" id="{0D2F8A3C-F63E-4F2C-9C20-DCFE48617FE5}"/>
              </a:ext>
            </a:extLst>
          </p:cNvPr>
          <p:cNvSpPr>
            <a:spLocks noGrp="1"/>
          </p:cNvSpPr>
          <p:nvPr userDrawn="1">
            <p:ph type="body" sz="quarter" idx="54"/>
          </p:nvPr>
        </p:nvSpPr>
        <p:spPr bwMode="invGray">
          <a:xfrm>
            <a:off x="9361669"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4" name="Oval 23">
            <a:extLst>
              <a:ext uri="{FF2B5EF4-FFF2-40B4-BE49-F238E27FC236}">
                <a16:creationId xmlns:a16="http://schemas.microsoft.com/office/drawing/2014/main" id="{287C6481-0ED3-49FF-ADEF-DF9A6101CF3F}"/>
              </a:ext>
            </a:extLst>
          </p:cNvPr>
          <p:cNvSpPr/>
          <p:nvPr userDrawn="1"/>
        </p:nvSpPr>
        <p:spPr>
          <a:xfrm>
            <a:off x="3564703" y="1481550"/>
            <a:ext cx="2160000" cy="2160000"/>
          </a:xfrm>
          <a:prstGeom prst="ellipse">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5" name="Oval 24">
            <a:extLst>
              <a:ext uri="{FF2B5EF4-FFF2-40B4-BE49-F238E27FC236}">
                <a16:creationId xmlns:a16="http://schemas.microsoft.com/office/drawing/2014/main" id="{0DF03BF8-9606-472E-9E21-26E6D18548B6}"/>
              </a:ext>
            </a:extLst>
          </p:cNvPr>
          <p:cNvSpPr/>
          <p:nvPr userDrawn="1"/>
        </p:nvSpPr>
        <p:spPr>
          <a:xfrm>
            <a:off x="6463186" y="1481550"/>
            <a:ext cx="2160000" cy="2160000"/>
          </a:xfrm>
          <a:prstGeom prst="ellipse">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6" name="Oval 25">
            <a:extLst>
              <a:ext uri="{FF2B5EF4-FFF2-40B4-BE49-F238E27FC236}">
                <a16:creationId xmlns:a16="http://schemas.microsoft.com/office/drawing/2014/main" id="{C5C88E66-6B8E-44CF-85CF-949AA8FFCC5B}"/>
              </a:ext>
            </a:extLst>
          </p:cNvPr>
          <p:cNvSpPr/>
          <p:nvPr userDrawn="1"/>
        </p:nvSpPr>
        <p:spPr>
          <a:xfrm>
            <a:off x="9361669" y="1481550"/>
            <a:ext cx="2160000" cy="2160000"/>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7" name="Text Placeholder 4">
            <a:extLst>
              <a:ext uri="{FF2B5EF4-FFF2-40B4-BE49-F238E27FC236}">
                <a16:creationId xmlns:a16="http://schemas.microsoft.com/office/drawing/2014/main" id="{2A3174F6-D1C7-4E9C-B759-7D978E426553}"/>
              </a:ext>
            </a:extLst>
          </p:cNvPr>
          <p:cNvSpPr>
            <a:spLocks noGrp="1"/>
          </p:cNvSpPr>
          <p:nvPr>
            <p:ph type="body" sz="quarter" idx="55"/>
          </p:nvPr>
        </p:nvSpPr>
        <p:spPr bwMode="invGray">
          <a:xfrm>
            <a:off x="3775873"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28" name="Text Placeholder 4">
            <a:extLst>
              <a:ext uri="{FF2B5EF4-FFF2-40B4-BE49-F238E27FC236}">
                <a16:creationId xmlns:a16="http://schemas.microsoft.com/office/drawing/2014/main" id="{2F6FC99F-5A17-427C-AED6-461BAD458AEF}"/>
              </a:ext>
            </a:extLst>
          </p:cNvPr>
          <p:cNvSpPr>
            <a:spLocks noGrp="1"/>
          </p:cNvSpPr>
          <p:nvPr>
            <p:ph type="body" sz="quarter" idx="56"/>
          </p:nvPr>
        </p:nvSpPr>
        <p:spPr bwMode="invGray">
          <a:xfrm>
            <a:off x="6661112"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29" name="Text Placeholder 4">
            <a:extLst>
              <a:ext uri="{FF2B5EF4-FFF2-40B4-BE49-F238E27FC236}">
                <a16:creationId xmlns:a16="http://schemas.microsoft.com/office/drawing/2014/main" id="{347DC7F7-85E1-456D-B752-BFECF1A2960E}"/>
              </a:ext>
            </a:extLst>
          </p:cNvPr>
          <p:cNvSpPr>
            <a:spLocks noGrp="1"/>
          </p:cNvSpPr>
          <p:nvPr>
            <p:ph type="body" sz="quarter" idx="57"/>
          </p:nvPr>
        </p:nvSpPr>
        <p:spPr bwMode="invGray">
          <a:xfrm>
            <a:off x="9559595"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30" name="Text Placeholder 4">
            <a:extLst>
              <a:ext uri="{FF2B5EF4-FFF2-40B4-BE49-F238E27FC236}">
                <a16:creationId xmlns:a16="http://schemas.microsoft.com/office/drawing/2014/main" id="{7A0BB3E2-7BA1-4789-A4A6-6EFF562664A7}"/>
              </a:ext>
            </a:extLst>
          </p:cNvPr>
          <p:cNvSpPr>
            <a:spLocks noGrp="1"/>
          </p:cNvSpPr>
          <p:nvPr>
            <p:ph type="body" sz="quarter" idx="58" hasCustomPrompt="1"/>
          </p:nvPr>
        </p:nvSpPr>
        <p:spPr bwMode="invGray">
          <a:xfrm>
            <a:off x="2975221" y="2331768"/>
            <a:ext cx="502086" cy="459564"/>
          </a:xfrm>
          <a:prstGeom prst="rect">
            <a:avLst/>
          </a:prstGeom>
        </p:spPr>
        <p:txBody>
          <a:bodyPr anchor="ctr">
            <a:normAutofit/>
          </a:bodyPr>
          <a:lstStyle>
            <a:lvl1pPr marL="0" indent="0" algn="ctr">
              <a:buNone/>
              <a:defRPr sz="2400">
                <a:solidFill>
                  <a:schemeClr val="tx1"/>
                </a:solidFill>
                <a:latin typeface="Montserrat SemiBold" pitchFamily="2" charset="0"/>
                <a:sym typeface="Wingdings" panose="05000000000000000000" pitchFamily="2" charset="2"/>
              </a:defRPr>
            </a:lvl1pPr>
          </a:lstStyle>
          <a:p>
            <a:pPr lvl="0"/>
            <a:r>
              <a:rPr lang="en-NL" dirty="0"/>
              <a:t></a:t>
            </a:r>
            <a:endParaRPr lang="en-US" dirty="0"/>
          </a:p>
        </p:txBody>
      </p:sp>
      <p:sp>
        <p:nvSpPr>
          <p:cNvPr id="31" name="Text Placeholder 4">
            <a:extLst>
              <a:ext uri="{FF2B5EF4-FFF2-40B4-BE49-F238E27FC236}">
                <a16:creationId xmlns:a16="http://schemas.microsoft.com/office/drawing/2014/main" id="{06BC21B3-F035-4282-BB79-3822948CABA3}"/>
              </a:ext>
            </a:extLst>
          </p:cNvPr>
          <p:cNvSpPr>
            <a:spLocks noGrp="1"/>
          </p:cNvSpPr>
          <p:nvPr>
            <p:ph type="body" sz="quarter" idx="59" hasCustomPrompt="1"/>
          </p:nvPr>
        </p:nvSpPr>
        <p:spPr bwMode="invGray">
          <a:xfrm>
            <a:off x="5842901" y="2331768"/>
            <a:ext cx="502086" cy="459564"/>
          </a:xfrm>
          <a:prstGeom prst="rect">
            <a:avLst/>
          </a:prstGeom>
        </p:spPr>
        <p:txBody>
          <a:bodyPr anchor="ctr">
            <a:normAutofit/>
          </a:bodyPr>
          <a:lstStyle>
            <a:lvl1pPr marL="0" indent="0" algn="ctr">
              <a:buNone/>
              <a:defRPr sz="2400">
                <a:solidFill>
                  <a:schemeClr val="tx1"/>
                </a:solidFill>
                <a:latin typeface="Montserrat SemiBold" pitchFamily="2" charset="0"/>
                <a:sym typeface="Wingdings" panose="05000000000000000000" pitchFamily="2" charset="2"/>
              </a:defRPr>
            </a:lvl1pPr>
          </a:lstStyle>
          <a:p>
            <a:pPr lvl="0"/>
            <a:r>
              <a:rPr lang="en-NL" dirty="0"/>
              <a:t></a:t>
            </a:r>
            <a:endParaRPr lang="en-US" dirty="0"/>
          </a:p>
        </p:txBody>
      </p:sp>
      <p:sp>
        <p:nvSpPr>
          <p:cNvPr id="32" name="Text Placeholder 4">
            <a:extLst>
              <a:ext uri="{FF2B5EF4-FFF2-40B4-BE49-F238E27FC236}">
                <a16:creationId xmlns:a16="http://schemas.microsoft.com/office/drawing/2014/main" id="{9E0633CC-D902-4913-A17B-900CE3FB9FD6}"/>
              </a:ext>
            </a:extLst>
          </p:cNvPr>
          <p:cNvSpPr>
            <a:spLocks noGrp="1"/>
          </p:cNvSpPr>
          <p:nvPr>
            <p:ph type="body" sz="quarter" idx="60" hasCustomPrompt="1"/>
          </p:nvPr>
        </p:nvSpPr>
        <p:spPr bwMode="invGray">
          <a:xfrm>
            <a:off x="8741384" y="2331768"/>
            <a:ext cx="502086" cy="459564"/>
          </a:xfrm>
          <a:prstGeom prst="rect">
            <a:avLst/>
          </a:prstGeom>
        </p:spPr>
        <p:txBody>
          <a:bodyPr anchor="ctr">
            <a:normAutofit/>
          </a:bodyPr>
          <a:lstStyle>
            <a:lvl1pPr marL="0" indent="0" algn="ctr">
              <a:buNone/>
              <a:defRPr sz="2400">
                <a:solidFill>
                  <a:schemeClr val="tx1"/>
                </a:solidFill>
                <a:latin typeface="Montserrat SemiBold" pitchFamily="2" charset="0"/>
                <a:sym typeface="Wingdings" panose="05000000000000000000" pitchFamily="2" charset="2"/>
              </a:defRPr>
            </a:lvl1pPr>
          </a:lstStyle>
          <a:p>
            <a:pPr lvl="0"/>
            <a:r>
              <a:rPr lang="en-NL" dirty="0"/>
              <a:t></a:t>
            </a:r>
            <a:endParaRPr lang="en-US" dirty="0"/>
          </a:p>
        </p:txBody>
      </p:sp>
    </p:spTree>
    <p:extLst>
      <p:ext uri="{BB962C8B-B14F-4D97-AF65-F5344CB8AC3E}">
        <p14:creationId xmlns:p14="http://schemas.microsoft.com/office/powerpoint/2010/main" val="58592685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hree circles horizontal">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2279790" y="1347661"/>
            <a:ext cx="9508882" cy="1385786"/>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26" name="Oval 25">
            <a:extLst>
              <a:ext uri="{FF2B5EF4-FFF2-40B4-BE49-F238E27FC236}">
                <a16:creationId xmlns:a16="http://schemas.microsoft.com/office/drawing/2014/main" id="{C5C88E66-6B8E-44CF-85CF-949AA8FFCC5B}"/>
              </a:ext>
            </a:extLst>
          </p:cNvPr>
          <p:cNvSpPr/>
          <p:nvPr userDrawn="1"/>
        </p:nvSpPr>
        <p:spPr>
          <a:xfrm>
            <a:off x="417847" y="1347660"/>
            <a:ext cx="1385786" cy="1385786"/>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9" name="Text Placeholder 4">
            <a:extLst>
              <a:ext uri="{FF2B5EF4-FFF2-40B4-BE49-F238E27FC236}">
                <a16:creationId xmlns:a16="http://schemas.microsoft.com/office/drawing/2014/main" id="{347DC7F7-85E1-456D-B752-BFECF1A2960E}"/>
              </a:ext>
            </a:extLst>
          </p:cNvPr>
          <p:cNvSpPr>
            <a:spLocks noGrp="1"/>
          </p:cNvSpPr>
          <p:nvPr>
            <p:ph type="body" sz="quarter" idx="57"/>
          </p:nvPr>
        </p:nvSpPr>
        <p:spPr bwMode="invGray">
          <a:xfrm>
            <a:off x="557050" y="1669562"/>
            <a:ext cx="1103970" cy="780358"/>
          </a:xfrm>
          <a:prstGeom prst="rect">
            <a:avLst/>
          </a:prstGeom>
        </p:spPr>
        <p:txBody>
          <a:bodyPr anchor="ctr">
            <a:normAutofit/>
          </a:bodyPr>
          <a:lstStyle>
            <a:lvl1pPr marL="0" indent="0" algn="ctr">
              <a:buNone/>
              <a:defRPr sz="1400">
                <a:solidFill>
                  <a:schemeClr val="tx1"/>
                </a:solidFill>
                <a:latin typeface="Montserrat SemiBold" pitchFamily="2" charset="0"/>
              </a:defRPr>
            </a:lvl1pPr>
          </a:lstStyle>
          <a:p>
            <a:pPr lvl="0"/>
            <a:r>
              <a:rPr lang="fr-FR"/>
              <a:t>Cliquez pour modifier les styles du texte du masque</a:t>
            </a:r>
          </a:p>
        </p:txBody>
      </p:sp>
      <p:sp>
        <p:nvSpPr>
          <p:cNvPr id="23" name="Oval 22">
            <a:extLst>
              <a:ext uri="{FF2B5EF4-FFF2-40B4-BE49-F238E27FC236}">
                <a16:creationId xmlns:a16="http://schemas.microsoft.com/office/drawing/2014/main" id="{59A7601F-B392-4306-8ECD-E925556B0797}"/>
              </a:ext>
            </a:extLst>
          </p:cNvPr>
          <p:cNvSpPr/>
          <p:nvPr userDrawn="1"/>
        </p:nvSpPr>
        <p:spPr>
          <a:xfrm>
            <a:off x="417847" y="2936438"/>
            <a:ext cx="1385786" cy="1385786"/>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3" name="Text Placeholder 4">
            <a:extLst>
              <a:ext uri="{FF2B5EF4-FFF2-40B4-BE49-F238E27FC236}">
                <a16:creationId xmlns:a16="http://schemas.microsoft.com/office/drawing/2014/main" id="{24A23DF1-E7E1-4875-BC1D-65EDC9D7ECE1}"/>
              </a:ext>
            </a:extLst>
          </p:cNvPr>
          <p:cNvSpPr>
            <a:spLocks noGrp="1"/>
          </p:cNvSpPr>
          <p:nvPr>
            <p:ph type="body" sz="quarter" idx="58"/>
          </p:nvPr>
        </p:nvSpPr>
        <p:spPr bwMode="invGray">
          <a:xfrm>
            <a:off x="557050" y="3258340"/>
            <a:ext cx="1103970" cy="780358"/>
          </a:xfrm>
          <a:prstGeom prst="rect">
            <a:avLst/>
          </a:prstGeom>
        </p:spPr>
        <p:txBody>
          <a:bodyPr anchor="ctr">
            <a:normAutofit/>
          </a:bodyPr>
          <a:lstStyle>
            <a:lvl1pPr marL="0" indent="0" algn="ctr">
              <a:buNone/>
              <a:defRPr sz="1400">
                <a:solidFill>
                  <a:schemeClr val="tx1"/>
                </a:solidFill>
                <a:latin typeface="Montserrat SemiBold" pitchFamily="2" charset="0"/>
              </a:defRPr>
            </a:lvl1pPr>
          </a:lstStyle>
          <a:p>
            <a:pPr lvl="0"/>
            <a:r>
              <a:rPr lang="fr-FR"/>
              <a:t>Cliquez pour modifier les styles du texte du masque</a:t>
            </a:r>
          </a:p>
        </p:txBody>
      </p:sp>
      <p:sp>
        <p:nvSpPr>
          <p:cNvPr id="34" name="Oval 33">
            <a:extLst>
              <a:ext uri="{FF2B5EF4-FFF2-40B4-BE49-F238E27FC236}">
                <a16:creationId xmlns:a16="http://schemas.microsoft.com/office/drawing/2014/main" id="{2B9D9238-2B28-4FF0-8A62-94856DDF363B}"/>
              </a:ext>
            </a:extLst>
          </p:cNvPr>
          <p:cNvSpPr/>
          <p:nvPr userDrawn="1"/>
        </p:nvSpPr>
        <p:spPr>
          <a:xfrm>
            <a:off x="417847" y="4525216"/>
            <a:ext cx="1385786" cy="1385786"/>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5" name="Text Placeholder 4">
            <a:extLst>
              <a:ext uri="{FF2B5EF4-FFF2-40B4-BE49-F238E27FC236}">
                <a16:creationId xmlns:a16="http://schemas.microsoft.com/office/drawing/2014/main" id="{EC99944B-2516-4F0A-A4F6-CFB5AFA88B3A}"/>
              </a:ext>
            </a:extLst>
          </p:cNvPr>
          <p:cNvSpPr>
            <a:spLocks noGrp="1"/>
          </p:cNvSpPr>
          <p:nvPr>
            <p:ph type="body" sz="quarter" idx="59"/>
          </p:nvPr>
        </p:nvSpPr>
        <p:spPr bwMode="invGray">
          <a:xfrm>
            <a:off x="557050" y="4847118"/>
            <a:ext cx="1103970" cy="780358"/>
          </a:xfrm>
          <a:prstGeom prst="rect">
            <a:avLst/>
          </a:prstGeom>
        </p:spPr>
        <p:txBody>
          <a:bodyPr anchor="ctr">
            <a:normAutofit/>
          </a:bodyPr>
          <a:lstStyle>
            <a:lvl1pPr marL="0" indent="0" algn="ctr">
              <a:buNone/>
              <a:defRPr sz="1400">
                <a:solidFill>
                  <a:schemeClr val="tx1"/>
                </a:solidFill>
                <a:latin typeface="Montserrat SemiBold"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C396290-4E8F-4DF9-9DA2-0E13006E7F31}"/>
              </a:ext>
            </a:extLst>
          </p:cNvPr>
          <p:cNvSpPr>
            <a:spLocks noGrp="1"/>
          </p:cNvSpPr>
          <p:nvPr>
            <p:ph type="body" sz="quarter" idx="60"/>
          </p:nvPr>
        </p:nvSpPr>
        <p:spPr bwMode="invGray">
          <a:xfrm>
            <a:off x="2279790" y="2936438"/>
            <a:ext cx="9508882" cy="1385786"/>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39" name="Text Placeholder 4">
            <a:extLst>
              <a:ext uri="{FF2B5EF4-FFF2-40B4-BE49-F238E27FC236}">
                <a16:creationId xmlns:a16="http://schemas.microsoft.com/office/drawing/2014/main" id="{1DCD6FFA-2908-47A4-9EED-8F42FA9CF2D9}"/>
              </a:ext>
            </a:extLst>
          </p:cNvPr>
          <p:cNvSpPr>
            <a:spLocks noGrp="1"/>
          </p:cNvSpPr>
          <p:nvPr>
            <p:ph type="body" sz="quarter" idx="61"/>
          </p:nvPr>
        </p:nvSpPr>
        <p:spPr bwMode="invGray">
          <a:xfrm>
            <a:off x="2279790" y="4525215"/>
            <a:ext cx="9508882" cy="1385786"/>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720335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96816-C8D8-4D33-ADC6-A0DDE3C6E31E}"/>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5" name="Text Placeholder 4">
            <a:extLst>
              <a:ext uri="{FF2B5EF4-FFF2-40B4-BE49-F238E27FC236}">
                <a16:creationId xmlns:a16="http://schemas.microsoft.com/office/drawing/2014/main" id="{EA2E3C4D-A53B-49B6-90E2-150065B8751E}"/>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6" name="Text Placeholder 5">
            <a:extLst>
              <a:ext uri="{FF2B5EF4-FFF2-40B4-BE49-F238E27FC236}">
                <a16:creationId xmlns:a16="http://schemas.microsoft.com/office/drawing/2014/main" id="{2BAE1A89-9C65-45A4-8923-6131F16037FA}"/>
              </a:ext>
            </a:extLst>
          </p:cNvPr>
          <p:cNvSpPr>
            <a:spLocks noGrp="1"/>
          </p:cNvSpPr>
          <p:nvPr>
            <p:ph type="body" sz="quarter" idx="11"/>
          </p:nvPr>
        </p:nvSpPr>
        <p:spPr>
          <a:xfrm>
            <a:off x="316799" y="1316038"/>
            <a:ext cx="11484000" cy="4637087"/>
          </a:xfrm>
          <a:prstGeom prst="rect">
            <a:avLst/>
          </a:prstGeom>
        </p:spPr>
        <p:txBody>
          <a:bodyPr vert="horz" lIns="91440" tIns="45720" rIns="91440" bIns="45720" rtlCol="0">
            <a:noAutofit/>
          </a:bodyPr>
          <a:lstStyle>
            <a:lvl1pPr>
              <a:defRPr lang="nl-NL" dirty="0"/>
            </a:lvl1pPr>
          </a:lstStyle>
          <a:p>
            <a:pPr lvl="0"/>
            <a:r>
              <a:rPr lang="fr-FR"/>
              <a:t>Cliquez pour modifier les styles du texte du masque</a:t>
            </a:r>
          </a:p>
        </p:txBody>
      </p:sp>
    </p:spTree>
    <p:extLst>
      <p:ext uri="{BB962C8B-B14F-4D97-AF65-F5344CB8AC3E}">
        <p14:creationId xmlns:p14="http://schemas.microsoft.com/office/powerpoint/2010/main" val="45211042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8" name="Picture Placeholder 5">
            <a:extLst>
              <a:ext uri="{FF2B5EF4-FFF2-40B4-BE49-F238E27FC236}">
                <a16:creationId xmlns:a16="http://schemas.microsoft.com/office/drawing/2014/main" id="{27368E06-8E66-425C-8041-488A92DF4D82}"/>
              </a:ext>
            </a:extLst>
          </p:cNvPr>
          <p:cNvSpPr>
            <a:spLocks noGrp="1"/>
          </p:cNvSpPr>
          <p:nvPr>
            <p:ph type="pic" sz="quarter" idx="14" hasCustomPrompt="1"/>
          </p:nvPr>
        </p:nvSpPr>
        <p:spPr>
          <a:xfrm>
            <a:off x="9093756" y="1641049"/>
            <a:ext cx="2694915" cy="4146802"/>
          </a:xfrm>
          <a:prstGeom prst="roundRect">
            <a:avLst>
              <a:gd name="adj" fmla="val 1612"/>
            </a:avLst>
          </a:prstGeom>
        </p:spPr>
        <p:txBody>
          <a:bodyPr anchor="ctr">
            <a:normAutofit/>
          </a:bodyPr>
          <a:lstStyle>
            <a:lvl1pPr marL="0" indent="0" algn="ctr">
              <a:buNone/>
              <a:defRPr sz="1600">
                <a:latin typeface="Montserrat" panose="00000500000000000000" pitchFamily="2" charset="0"/>
              </a:defRPr>
            </a:lvl1pPr>
          </a:lstStyle>
          <a:p>
            <a:r>
              <a:rPr lang="en-NL" dirty="0"/>
              <a:t>Click here to add an image</a:t>
            </a:r>
          </a:p>
          <a:p>
            <a:endParaRPr lang="en-NL" dirty="0"/>
          </a:p>
          <a:p>
            <a:endParaRPr lang="en-NL" dirty="0"/>
          </a:p>
        </p:txBody>
      </p:sp>
      <p:sp>
        <p:nvSpPr>
          <p:cNvPr id="29" name="Rectangle: Rounded Corners 28">
            <a:extLst>
              <a:ext uri="{FF2B5EF4-FFF2-40B4-BE49-F238E27FC236}">
                <a16:creationId xmlns:a16="http://schemas.microsoft.com/office/drawing/2014/main" id="{8FA79DE3-D5C8-416C-96D7-B11C85C27DE5}"/>
              </a:ext>
            </a:extLst>
          </p:cNvPr>
          <p:cNvSpPr/>
          <p:nvPr userDrawn="1"/>
        </p:nvSpPr>
        <p:spPr>
          <a:xfrm>
            <a:off x="780797" y="1641049"/>
            <a:ext cx="7991413" cy="3021386"/>
          </a:xfrm>
          <a:prstGeom prst="roundRect">
            <a:avLst>
              <a:gd name="adj" fmla="val 4815"/>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0" name="TextBox 29">
            <a:extLst>
              <a:ext uri="{FF2B5EF4-FFF2-40B4-BE49-F238E27FC236}">
                <a16:creationId xmlns:a16="http://schemas.microsoft.com/office/drawing/2014/main" id="{258A6315-20C5-4602-806F-A9FAD2BA25B0}"/>
              </a:ext>
            </a:extLst>
          </p:cNvPr>
          <p:cNvSpPr txBox="1"/>
          <p:nvPr userDrawn="1"/>
        </p:nvSpPr>
        <p:spPr>
          <a:xfrm>
            <a:off x="875664" y="1601365"/>
            <a:ext cx="653143" cy="1446550"/>
          </a:xfrm>
          <a:prstGeom prst="rect">
            <a:avLst/>
          </a:prstGeom>
          <a:noFill/>
        </p:spPr>
        <p:txBody>
          <a:bodyPr wrap="square" rtlCol="0">
            <a:spAutoFit/>
          </a:bodyPr>
          <a:lstStyle/>
          <a:p>
            <a:r>
              <a:rPr lang="en-NL" sz="8800" i="1" dirty="0">
                <a:solidFill>
                  <a:srgbClr val="2D2D2D"/>
                </a:solidFill>
                <a:latin typeface="Montserrat SemiBold" pitchFamily="2" charset="0"/>
              </a:rPr>
              <a:t>“</a:t>
            </a:r>
            <a:endParaRPr lang="nl-NL" sz="8800" i="1" dirty="0">
              <a:solidFill>
                <a:srgbClr val="2D2D2D"/>
              </a:solidFill>
              <a:latin typeface="Montserrat SemiBold" pitchFamily="2" charset="0"/>
            </a:endParaRPr>
          </a:p>
        </p:txBody>
      </p:sp>
      <p:sp>
        <p:nvSpPr>
          <p:cNvPr id="31" name="TextBox 30">
            <a:extLst>
              <a:ext uri="{FF2B5EF4-FFF2-40B4-BE49-F238E27FC236}">
                <a16:creationId xmlns:a16="http://schemas.microsoft.com/office/drawing/2014/main" id="{5E9D8150-EF26-4C53-AE98-C126E4C0EED7}"/>
              </a:ext>
            </a:extLst>
          </p:cNvPr>
          <p:cNvSpPr txBox="1"/>
          <p:nvPr userDrawn="1"/>
        </p:nvSpPr>
        <p:spPr>
          <a:xfrm>
            <a:off x="7953269" y="3770401"/>
            <a:ext cx="653143" cy="1446550"/>
          </a:xfrm>
          <a:prstGeom prst="rect">
            <a:avLst/>
          </a:prstGeom>
          <a:noFill/>
        </p:spPr>
        <p:txBody>
          <a:bodyPr wrap="square" rtlCol="0">
            <a:spAutoFit/>
          </a:bodyPr>
          <a:lstStyle/>
          <a:p>
            <a:r>
              <a:rPr lang="en-NL" sz="8800" i="1" dirty="0">
                <a:solidFill>
                  <a:srgbClr val="2D2D2D"/>
                </a:solidFill>
                <a:latin typeface="Montserrat SemiBold" pitchFamily="2" charset="0"/>
              </a:rPr>
              <a:t>”</a:t>
            </a:r>
            <a:endParaRPr lang="nl-NL" sz="8800" i="1" dirty="0">
              <a:solidFill>
                <a:srgbClr val="2D2D2D"/>
              </a:solidFill>
              <a:latin typeface="Montserrat SemiBold" pitchFamily="2" charset="0"/>
            </a:endParaRPr>
          </a:p>
        </p:txBody>
      </p:sp>
      <p:sp>
        <p:nvSpPr>
          <p:cNvPr id="36" name="Text Placeholder 4">
            <a:extLst>
              <a:ext uri="{FF2B5EF4-FFF2-40B4-BE49-F238E27FC236}">
                <a16:creationId xmlns:a16="http://schemas.microsoft.com/office/drawing/2014/main" id="{579CE8E9-A79A-4D25-83BE-9B8D0934AC97}"/>
              </a:ext>
            </a:extLst>
          </p:cNvPr>
          <p:cNvSpPr>
            <a:spLocks noGrp="1"/>
          </p:cNvSpPr>
          <p:nvPr>
            <p:ph type="body" sz="quarter" idx="57"/>
          </p:nvPr>
        </p:nvSpPr>
        <p:spPr bwMode="invGray">
          <a:xfrm>
            <a:off x="1807944" y="1881072"/>
            <a:ext cx="5937118" cy="2541340"/>
          </a:xfrm>
          <a:prstGeom prst="rect">
            <a:avLst/>
          </a:prstGeom>
        </p:spPr>
        <p:txBody>
          <a:bodyPr anchor="ctr">
            <a:normAutofit/>
          </a:bodyPr>
          <a:lstStyle>
            <a:lvl1pPr marL="0" indent="0" algn="ctr">
              <a:buNone/>
              <a:defRPr sz="1800" i="1">
                <a:solidFill>
                  <a:srgbClr val="2D2D2D"/>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52352231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Questions">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4EEB59C1-DBAE-B7DE-42D6-1DCE324A29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8791D0FA-6B99-42E5-B721-5BEB4B07EF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
        <p:nvSpPr>
          <p:cNvPr id="2" name="Title 1">
            <a:extLst>
              <a:ext uri="{FF2B5EF4-FFF2-40B4-BE49-F238E27FC236}">
                <a16:creationId xmlns:a16="http://schemas.microsoft.com/office/drawing/2014/main" id="{A077BA4E-0064-451B-B04F-30179C0144FC}"/>
              </a:ext>
            </a:extLst>
          </p:cNvPr>
          <p:cNvSpPr>
            <a:spLocks noGrp="1"/>
          </p:cNvSpPr>
          <p:nvPr>
            <p:ph type="ctrTitle" hasCustomPrompt="1"/>
          </p:nvPr>
        </p:nvSpPr>
        <p:spPr>
          <a:xfrm>
            <a:off x="804016" y="2591220"/>
            <a:ext cx="9144000" cy="1137797"/>
          </a:xfrm>
          <a:prstGeom prst="rect">
            <a:avLst/>
          </a:prstGeom>
        </p:spPr>
        <p:txBody>
          <a:bodyPr anchor="b">
            <a:normAutofit/>
          </a:bodyPr>
          <a:lstStyle>
            <a:lvl1pPr algn="l">
              <a:lnSpc>
                <a:spcPct val="100000"/>
              </a:lnSpc>
              <a:defRPr sz="3800" spc="0">
                <a:solidFill>
                  <a:srgbClr val="000000"/>
                </a:solidFill>
                <a:latin typeface="Montserrat SemiBold" pitchFamily="2" charset="0"/>
              </a:defRPr>
            </a:lvl1pPr>
          </a:lstStyle>
          <a:p>
            <a:r>
              <a:rPr lang="en-NL" dirty="0"/>
              <a:t>Questions</a:t>
            </a:r>
            <a:endParaRPr lang="nl-NL" dirty="0"/>
          </a:p>
        </p:txBody>
      </p:sp>
    </p:spTree>
    <p:extLst>
      <p:ext uri="{BB962C8B-B14F-4D97-AF65-F5344CB8AC3E}">
        <p14:creationId xmlns:p14="http://schemas.microsoft.com/office/powerpoint/2010/main" val="4627271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3_Closing slide">
    <p:spTree>
      <p:nvGrpSpPr>
        <p:cNvPr id="1" name=""/>
        <p:cNvGrpSpPr/>
        <p:nvPr/>
      </p:nvGrpSpPr>
      <p:grpSpPr>
        <a:xfrm>
          <a:off x="0" y="0"/>
          <a:ext cx="0" cy="0"/>
          <a:chOff x="0" y="0"/>
          <a:chExt cx="0" cy="0"/>
        </a:xfrm>
      </p:grpSpPr>
      <p:pic>
        <p:nvPicPr>
          <p:cNvPr id="5" name="Picture 4" descr="A picture containing logo&#10;&#10;Description automatically generated">
            <a:extLst>
              <a:ext uri="{FF2B5EF4-FFF2-40B4-BE49-F238E27FC236}">
                <a16:creationId xmlns:a16="http://schemas.microsoft.com/office/drawing/2014/main" id="{5DE32A2A-EB48-472D-6F63-FA7245303B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Graphic 12">
            <a:extLst>
              <a:ext uri="{FF2B5EF4-FFF2-40B4-BE49-F238E27FC236}">
                <a16:creationId xmlns:a16="http://schemas.microsoft.com/office/drawing/2014/main" id="{A53A17A6-5D4E-4132-A874-B1C2B83253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
        <p:nvSpPr>
          <p:cNvPr id="2" name="Title 1">
            <a:extLst>
              <a:ext uri="{FF2B5EF4-FFF2-40B4-BE49-F238E27FC236}">
                <a16:creationId xmlns:a16="http://schemas.microsoft.com/office/drawing/2014/main" id="{1E00396B-D127-B118-DD47-0A376F2B4743}"/>
              </a:ext>
            </a:extLst>
          </p:cNvPr>
          <p:cNvSpPr>
            <a:spLocks noGrp="1"/>
          </p:cNvSpPr>
          <p:nvPr>
            <p:ph type="ctrTitle" hasCustomPrompt="1"/>
          </p:nvPr>
        </p:nvSpPr>
        <p:spPr>
          <a:xfrm>
            <a:off x="804016" y="2746861"/>
            <a:ext cx="3591339" cy="682140"/>
          </a:xfrm>
          <a:prstGeom prst="rect">
            <a:avLst/>
          </a:prstGeom>
        </p:spPr>
        <p:txBody>
          <a:bodyPr anchor="t">
            <a:normAutofit/>
          </a:bodyPr>
          <a:lstStyle>
            <a:lvl1pPr algn="l">
              <a:lnSpc>
                <a:spcPct val="100000"/>
              </a:lnSpc>
              <a:defRPr sz="3800" spc="0">
                <a:solidFill>
                  <a:schemeClr val="bg1"/>
                </a:solidFill>
                <a:latin typeface="Montserrat SemiBold" pitchFamily="2" charset="0"/>
              </a:defRPr>
            </a:lvl1pPr>
          </a:lstStyle>
          <a:p>
            <a:r>
              <a:rPr lang="en-NL" dirty="0"/>
              <a:t>Thank you!</a:t>
            </a:r>
            <a:endParaRPr lang="nl-NL" dirty="0"/>
          </a:p>
        </p:txBody>
      </p:sp>
      <p:sp>
        <p:nvSpPr>
          <p:cNvPr id="3" name="Subtitle 2">
            <a:extLst>
              <a:ext uri="{FF2B5EF4-FFF2-40B4-BE49-F238E27FC236}">
                <a16:creationId xmlns:a16="http://schemas.microsoft.com/office/drawing/2014/main" id="{72F4EE82-9623-C4DC-13DE-20F5E9831083}"/>
              </a:ext>
            </a:extLst>
          </p:cNvPr>
          <p:cNvSpPr>
            <a:spLocks noGrp="1"/>
          </p:cNvSpPr>
          <p:nvPr>
            <p:ph type="subTitle" idx="1" hasCustomPrompt="1"/>
          </p:nvPr>
        </p:nvSpPr>
        <p:spPr>
          <a:xfrm>
            <a:off x="804016" y="3905667"/>
            <a:ext cx="3388716" cy="192738"/>
          </a:xfrm>
          <a:prstGeom prst="rect">
            <a:avLst/>
          </a:prstGeom>
        </p:spPr>
        <p:txBody>
          <a:bodyPr anchor="ctr">
            <a:noAutofit/>
          </a:bodyPr>
          <a:lstStyle>
            <a:lvl1pPr marL="0" indent="0" algn="l">
              <a:buNone/>
              <a:defRPr sz="1200">
                <a:solidFill>
                  <a:schemeClr val="bg1"/>
                </a:solidFill>
                <a:latin typeface="Montserrat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NL" dirty="0"/>
              <a:t>For more information please contact:</a:t>
            </a:r>
            <a:endParaRPr lang="en-US" dirty="0"/>
          </a:p>
        </p:txBody>
      </p:sp>
    </p:spTree>
    <p:extLst>
      <p:ext uri="{BB962C8B-B14F-4D97-AF65-F5344CB8AC3E}">
        <p14:creationId xmlns:p14="http://schemas.microsoft.com/office/powerpoint/2010/main" val="29684691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_Key highligh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A4FA160-A88D-4C57-9737-BA9733A36AAD}"/>
              </a:ext>
            </a:extLst>
          </p:cNvPr>
          <p:cNvSpPr/>
          <p:nvPr userDrawn="1"/>
        </p:nvSpPr>
        <p:spPr bwMode="invGray">
          <a:xfrm>
            <a:off x="451989" y="1432984"/>
            <a:ext cx="2865120" cy="4663016"/>
          </a:xfrm>
          <a:prstGeom prst="rect">
            <a:avLst/>
          </a:prstGeom>
          <a:gradFill flip="none" rotWithShape="1">
            <a:gsLst>
              <a:gs pos="0">
                <a:srgbClr val="002D3C"/>
              </a:gs>
              <a:gs pos="100000">
                <a:srgbClr val="002D3C">
                  <a:alpha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121920" rtlCol="0" anchor="t"/>
          <a:lstStyle/>
          <a:p>
            <a:endParaRPr lang="en-IN" sz="3200" dirty="0">
              <a:solidFill>
                <a:schemeClr val="tx1"/>
              </a:solidFill>
              <a:latin typeface="+mj-lt"/>
            </a:endParaRP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619759" y="1584960"/>
            <a:ext cx="2550161" cy="4368800"/>
          </a:xfrm>
        </p:spPr>
        <p:txBody>
          <a:bodyPr lIns="91440" tIns="45720" rIns="91440" bIns="45720" anchor="t"/>
          <a:lstStyle>
            <a:lvl1pPr marL="0" indent="0" algn="l">
              <a:buFont typeface="Arial" panose="020B0604020202020204" pitchFamily="34" charset="0"/>
              <a:buNone/>
              <a:defRPr sz="2400">
                <a:solidFill>
                  <a:schemeClr val="bg1"/>
                </a:solidFill>
                <a:latin typeface="+mj-lt"/>
              </a:defRPr>
            </a:lvl1pPr>
          </a:lstStyle>
          <a:p>
            <a:pPr lvl="0"/>
            <a:r>
              <a:rPr lang="en-US" dirty="0"/>
              <a:t>Title</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3588327" y="1584960"/>
            <a:ext cx="8151684" cy="4368800"/>
          </a:xfrm>
        </p:spPr>
        <p:txBody>
          <a:bodyPr lIns="91440" tIns="45720" rIns="91440" bIns="45720" anchor="t"/>
          <a:lstStyle>
            <a:lvl1pPr marL="243834" indent="-243834" algn="l">
              <a:buFont typeface="Arial" panose="020B0604020202020204" pitchFamily="34" charset="0"/>
              <a:buChar char="•"/>
              <a:defRPr sz="1867">
                <a:latin typeface="+mn-lt"/>
              </a:defRPr>
            </a:lvl1pPr>
          </a:lstStyle>
          <a:p>
            <a:pPr lvl="0"/>
            <a:r>
              <a:rPr lang="en-US" dirty="0"/>
              <a:t>Text</a:t>
            </a:r>
          </a:p>
        </p:txBody>
      </p:sp>
      <p:sp>
        <p:nvSpPr>
          <p:cNvPr id="3" name="Title 1">
            <a:extLst>
              <a:ext uri="{FF2B5EF4-FFF2-40B4-BE49-F238E27FC236}">
                <a16:creationId xmlns:a16="http://schemas.microsoft.com/office/drawing/2014/main" id="{F0ADE797-87B8-1B41-5FD0-49D7A734BDFA}"/>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26A64BA6-62BA-5B94-7803-BE40A1270634}"/>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4066632492"/>
      </p:ext>
    </p:extLst>
  </p:cSld>
  <p:clrMapOvr>
    <a:masterClrMapping/>
  </p:clrMapOvr>
  <p:hf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3_Three column title">
    <p:spTree>
      <p:nvGrpSpPr>
        <p:cNvPr id="1" name=""/>
        <p:cNvGrpSpPr/>
        <p:nvPr/>
      </p:nvGrpSpPr>
      <p:grpSpPr>
        <a:xfrm>
          <a:off x="0" y="0"/>
          <a:ext cx="0" cy="0"/>
          <a:chOff x="0" y="0"/>
          <a:chExt cx="0" cy="0"/>
        </a:xfrm>
      </p:grpSpPr>
      <p:sp>
        <p:nvSpPr>
          <p:cNvPr id="27" name="Text Placeholder 5">
            <a:extLst>
              <a:ext uri="{FF2B5EF4-FFF2-40B4-BE49-F238E27FC236}">
                <a16:creationId xmlns:a16="http://schemas.microsoft.com/office/drawing/2014/main" id="{A99F561A-3D04-4AD1-B624-3E5304B57315}"/>
              </a:ext>
            </a:extLst>
          </p:cNvPr>
          <p:cNvSpPr>
            <a:spLocks noGrp="1"/>
          </p:cNvSpPr>
          <p:nvPr>
            <p:ph type="body" sz="quarter" idx="23" hasCustomPrompt="1"/>
          </p:nvPr>
        </p:nvSpPr>
        <p:spPr bwMode="invGray">
          <a:xfrm>
            <a:off x="427567" y="1432984"/>
            <a:ext cx="5511594" cy="512064"/>
          </a:xfrm>
        </p:spPr>
        <p:txBody>
          <a:bodyPr lIns="0" tIns="0" rIns="0" bIns="0" anchor="ctr" anchorCtr="0"/>
          <a:lstStyle>
            <a:lvl1pPr marL="0" indent="0" algn="l">
              <a:buNone/>
              <a:defRPr sz="1867">
                <a:solidFill>
                  <a:schemeClr val="accent1"/>
                </a:solidFill>
                <a:latin typeface="+mj-lt"/>
              </a:defRPr>
            </a:lvl1pPr>
          </a:lstStyle>
          <a:p>
            <a:pPr lvl="0"/>
            <a:r>
              <a:rPr lang="en-US" dirty="0"/>
              <a:t>Title</a:t>
            </a:r>
          </a:p>
        </p:txBody>
      </p:sp>
      <p:sp>
        <p:nvSpPr>
          <p:cNvPr id="47" name="Text Placeholder 5">
            <a:extLst>
              <a:ext uri="{FF2B5EF4-FFF2-40B4-BE49-F238E27FC236}">
                <a16:creationId xmlns:a16="http://schemas.microsoft.com/office/drawing/2014/main" id="{B8813ED6-0387-4311-86DE-6EE0C77DE451}"/>
              </a:ext>
            </a:extLst>
          </p:cNvPr>
          <p:cNvSpPr>
            <a:spLocks noGrp="1"/>
          </p:cNvSpPr>
          <p:nvPr>
            <p:ph type="body" sz="quarter" idx="24" hasCustomPrompt="1"/>
          </p:nvPr>
        </p:nvSpPr>
        <p:spPr bwMode="invGray">
          <a:xfrm>
            <a:off x="6289206" y="1432984"/>
            <a:ext cx="5511594" cy="512064"/>
          </a:xfrm>
        </p:spPr>
        <p:txBody>
          <a:bodyPr lIns="0" tIns="0" rIns="0" bIns="0" anchor="ctr" anchorCtr="0"/>
          <a:lstStyle>
            <a:lvl1pPr marL="0" indent="0" algn="l">
              <a:buNone/>
              <a:defRPr sz="1867">
                <a:solidFill>
                  <a:schemeClr val="accent1"/>
                </a:solidFill>
                <a:latin typeface="+mj-lt"/>
              </a:defRPr>
            </a:lvl1pPr>
          </a:lstStyle>
          <a:p>
            <a:pPr lvl="0"/>
            <a:r>
              <a:rPr lang="en-US" dirty="0"/>
              <a:t>Title</a:t>
            </a: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427567" y="2133597"/>
            <a:ext cx="5511594" cy="3962400"/>
          </a:xfrm>
        </p:spPr>
        <p:txBody>
          <a:bodyPr lIns="0" tIns="0" rIns="0" bIns="0" anchor="t" anchorCtr="0"/>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6289206" y="2133597"/>
            <a:ext cx="5511594" cy="3962400"/>
          </a:xfrm>
        </p:spPr>
        <p:txBody>
          <a:bodyPr lIns="0" tIns="0" rIns="0" bIns="0" anchor="t" anchorCtr="0"/>
          <a:lstStyle>
            <a:lvl1pPr marL="243834" indent="-243834" algn="l">
              <a:buFont typeface="Arial" panose="020B0604020202020204" pitchFamily="34" charset="0"/>
              <a:buChar char="•"/>
              <a:defRPr sz="1600">
                <a:latin typeface="+mn-lt"/>
              </a:defRPr>
            </a:lvl1pPr>
          </a:lstStyle>
          <a:p>
            <a:pPr lvl="0"/>
            <a:r>
              <a:rPr lang="en-US" dirty="0"/>
              <a:t>Text</a:t>
            </a:r>
          </a:p>
        </p:txBody>
      </p:sp>
      <p:cxnSp>
        <p:nvCxnSpPr>
          <p:cNvPr id="22" name="Straight Connector 21">
            <a:extLst>
              <a:ext uri="{FF2B5EF4-FFF2-40B4-BE49-F238E27FC236}">
                <a16:creationId xmlns:a16="http://schemas.microsoft.com/office/drawing/2014/main" id="{C965112B-F066-4167-AA5D-CEB0B5B9A4A3}"/>
              </a:ext>
            </a:extLst>
          </p:cNvPr>
          <p:cNvCxnSpPr>
            <a:cxnSpLocks/>
          </p:cNvCxnSpPr>
          <p:nvPr userDrawn="1"/>
        </p:nvCxnSpPr>
        <p:spPr bwMode="invGray">
          <a:xfrm>
            <a:off x="427567" y="2039323"/>
            <a:ext cx="5511592" cy="0"/>
          </a:xfrm>
          <a:prstGeom prst="line">
            <a:avLst/>
          </a:prstGeom>
          <a:ln>
            <a:gradFill flip="none" rotWithShape="1">
              <a:gsLst>
                <a:gs pos="50000">
                  <a:schemeClr val="accent1"/>
                </a:gs>
                <a:gs pos="100000">
                  <a:schemeClr val="accent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7D21243-3478-49BC-8C0E-62AF89B2F788}"/>
              </a:ext>
            </a:extLst>
          </p:cNvPr>
          <p:cNvCxnSpPr>
            <a:cxnSpLocks/>
          </p:cNvCxnSpPr>
          <p:nvPr userDrawn="1"/>
        </p:nvCxnSpPr>
        <p:spPr bwMode="invGray">
          <a:xfrm>
            <a:off x="6289206" y="2039323"/>
            <a:ext cx="5511593" cy="0"/>
          </a:xfrm>
          <a:prstGeom prst="line">
            <a:avLst/>
          </a:prstGeom>
          <a:ln>
            <a:gradFill flip="none" rotWithShape="1">
              <a:gsLst>
                <a:gs pos="50000">
                  <a:schemeClr val="accent1"/>
                </a:gs>
                <a:gs pos="100000">
                  <a:schemeClr val="accent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6B08752A-AC9A-54CF-D6A1-0518BF4B15DA}"/>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D5682FE8-C7ED-7FDB-F0D2-D2C2950E94B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440395134"/>
      </p:ext>
    </p:extLst>
  </p:cSld>
  <p:clrMapOvr>
    <a:masterClrMapping/>
  </p:clrMapOvr>
  <p:hf hdr="0" ftr="0" dt="0"/>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theme" Target="../theme/theme1.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image" Target="../media/image2.svg"/><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E3CA9F28-221C-ADB7-0904-F4ABB527065A}"/>
              </a:ext>
            </a:extLst>
          </p:cNvPr>
          <p:cNvSpPr>
            <a:spLocks noGrp="1"/>
          </p:cNvSpPr>
          <p:nvPr>
            <p:ph type="title"/>
          </p:nvPr>
        </p:nvSpPr>
        <p:spPr>
          <a:xfrm>
            <a:off x="316633" y="471600"/>
            <a:ext cx="11484000" cy="342000"/>
          </a:xfrm>
          <a:prstGeom prst="rect">
            <a:avLst/>
          </a:prstGeom>
        </p:spPr>
        <p:txBody>
          <a:bodyPr vert="horz" lIns="91440" tIns="0" rIns="91440" bIns="0" rtlCol="0" anchor="t" anchorCtr="0">
            <a:spAutoFit/>
          </a:bodyPr>
          <a:lstStyle/>
          <a:p>
            <a:r>
              <a:rPr lang="fr-FR"/>
              <a:t>Modifiez le style du titre</a:t>
            </a:r>
            <a:endParaRPr lang="en-IN" dirty="0"/>
          </a:p>
        </p:txBody>
      </p:sp>
      <p:sp>
        <p:nvSpPr>
          <p:cNvPr id="5" name="Text Placeholder 4">
            <a:extLst>
              <a:ext uri="{FF2B5EF4-FFF2-40B4-BE49-F238E27FC236}">
                <a16:creationId xmlns:a16="http://schemas.microsoft.com/office/drawing/2014/main" id="{032CDE84-856E-EC95-99B3-55B7775D7CE4}"/>
              </a:ext>
            </a:extLst>
          </p:cNvPr>
          <p:cNvSpPr>
            <a:spLocks noGrp="1"/>
          </p:cNvSpPr>
          <p:nvPr>
            <p:ph type="body" idx="1"/>
          </p:nvPr>
        </p:nvSpPr>
        <p:spPr>
          <a:xfrm>
            <a:off x="316635" y="1317600"/>
            <a:ext cx="114840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8" name="Slide Number Placeholder 10">
            <a:extLst>
              <a:ext uri="{FF2B5EF4-FFF2-40B4-BE49-F238E27FC236}">
                <a16:creationId xmlns:a16="http://schemas.microsoft.com/office/drawing/2014/main" id="{45ED4079-4E3E-0F43-541E-94FDA6BFDAF0}"/>
              </a:ext>
            </a:extLst>
          </p:cNvPr>
          <p:cNvSpPr txBox="1">
            <a:spLocks/>
          </p:cNvSpPr>
          <p:nvPr userDrawn="1"/>
        </p:nvSpPr>
        <p:spPr>
          <a:xfrm>
            <a:off x="11429230" y="6508149"/>
            <a:ext cx="458064" cy="216025"/>
          </a:xfrm>
          <a:prstGeom prst="rect">
            <a:avLst/>
          </a:prstGeom>
        </p:spPr>
        <p:txBody>
          <a:bodyPr vert="horz" lIns="91440" tIns="45720" rIns="91440" bIns="45720" rtlCol="0" anchor="ctr"/>
          <a:lstStyle>
            <a:defPPr>
              <a:defRPr lang="nl-NL"/>
            </a:defPPr>
            <a:lvl1pPr marL="0" algn="l" defTabSz="914400" rtl="0" eaLnBrk="1" latinLnBrk="0" hangingPunct="1">
              <a:defRPr lang="nl-NL" sz="1200" kern="1200" smtClean="0">
                <a:solidFill>
                  <a:srgbClr val="FF6D43"/>
                </a:solidFill>
                <a:latin typeface="Montserrat SemiBold" pitchFamily="2" charset="0"/>
                <a:ea typeface="Verdana" pitchFamily="34" charset="0"/>
                <a:cs typeface="Montserrat SemiBold"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AF489CC-3B7A-4DA5-A8C0-4984788D0EC5}" type="slidenum">
              <a:rPr lang="en-IN" sz="1100" smtClean="0"/>
              <a:pPr algn="r"/>
              <a:t>‹N°›</a:t>
            </a:fld>
            <a:endParaRPr lang="en-IN" sz="1100" dirty="0"/>
          </a:p>
        </p:txBody>
      </p:sp>
      <p:sp>
        <p:nvSpPr>
          <p:cNvPr id="2" name="AddCustomFooter#1">
            <a:extLst>
              <a:ext uri="{FF2B5EF4-FFF2-40B4-BE49-F238E27FC236}">
                <a16:creationId xmlns:a16="http://schemas.microsoft.com/office/drawing/2014/main" id="{A4CC9EA1-36F7-9E11-71BE-BA17FA614B91}"/>
              </a:ext>
            </a:extLst>
          </p:cNvPr>
          <p:cNvSpPr txBox="1"/>
          <p:nvPr userDrawn="1"/>
        </p:nvSpPr>
        <p:spPr bwMode="invGray">
          <a:xfrm>
            <a:off x="5841124" y="6474173"/>
            <a:ext cx="509755" cy="16927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90500" algn="l"/>
              </a:tabLst>
              <a:defRPr/>
            </a:pPr>
            <a:r>
              <a:rPr kumimoji="0" lang="nl-NL" sz="1100" b="0" i="0" u="none" strike="noStrike" kern="1200" cap="none" spc="0" normalizeH="0" baseline="0" noProof="0" dirty="0" err="1">
                <a:ln>
                  <a:noFill/>
                </a:ln>
                <a:solidFill>
                  <a:schemeClr val="bg1">
                    <a:lumMod val="50000"/>
                  </a:schemeClr>
                </a:solidFill>
                <a:effectLst/>
                <a:uLnTx/>
                <a:uFillTx/>
                <a:latin typeface="+mn-lt"/>
                <a:ea typeface="Verdana" pitchFamily="34" charset="0"/>
                <a:cs typeface="Verdana" pitchFamily="34" charset="0"/>
              </a:rPr>
              <a:t>SafeKit</a:t>
            </a:r>
            <a:endParaRPr lang="nl-NL" sz="1100" baseline="0" dirty="0">
              <a:solidFill>
                <a:schemeClr val="bg1">
                  <a:lumMod val="50000"/>
                </a:schemeClr>
              </a:solidFill>
              <a:latin typeface="+mn-lt"/>
              <a:ea typeface="Verdana" pitchFamily="34" charset="0"/>
              <a:cs typeface="Verdana" pitchFamily="34" charset="0"/>
            </a:endParaRPr>
          </a:p>
        </p:txBody>
      </p:sp>
      <p:pic>
        <p:nvPicPr>
          <p:cNvPr id="7" name="Graphic 6">
            <a:extLst>
              <a:ext uri="{FF2B5EF4-FFF2-40B4-BE49-F238E27FC236}">
                <a16:creationId xmlns:a16="http://schemas.microsoft.com/office/drawing/2014/main" id="{52B91234-E3E0-5B4E-33D1-E6FA66C38D58}"/>
              </a:ext>
            </a:extLst>
          </p:cNvPr>
          <p:cNvPicPr>
            <a:picLocks noChangeAspect="1"/>
          </p:cNvPicPr>
          <p:nvPr userDrawn="1"/>
        </p:nvPicPr>
        <p:blipFill>
          <a:blip r:embed="rId96">
            <a:extLst>
              <a:ext uri="{28A0092B-C50C-407E-A947-70E740481C1C}">
                <a14:useLocalDpi xmlns:a14="http://schemas.microsoft.com/office/drawing/2010/main" val="0"/>
              </a:ext>
              <a:ext uri="{96DAC541-7B7A-43D3-8B79-37D633B846F1}">
                <asvg:svgBlip xmlns:asvg="http://schemas.microsoft.com/office/drawing/2016/SVG/main" r:embed="rId97"/>
              </a:ext>
            </a:extLst>
          </a:blip>
          <a:stretch>
            <a:fillRect/>
          </a:stretch>
        </p:blipFill>
        <p:spPr>
          <a:xfrm>
            <a:off x="316633" y="6313100"/>
            <a:ext cx="391396" cy="391396"/>
          </a:xfrm>
          <a:prstGeom prst="rect">
            <a:avLst/>
          </a:prstGeom>
        </p:spPr>
      </p:pic>
    </p:spTree>
    <p:extLst>
      <p:ext uri="{BB962C8B-B14F-4D97-AF65-F5344CB8AC3E}">
        <p14:creationId xmlns:p14="http://schemas.microsoft.com/office/powerpoint/2010/main" val="2935356828"/>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 id="2147483771" r:id="rId18"/>
    <p:sldLayoutId id="2147483772" r:id="rId19"/>
    <p:sldLayoutId id="2147483773" r:id="rId20"/>
    <p:sldLayoutId id="2147483774" r:id="rId21"/>
    <p:sldLayoutId id="2147483775" r:id="rId22"/>
    <p:sldLayoutId id="2147483776" r:id="rId23"/>
    <p:sldLayoutId id="2147483777" r:id="rId24"/>
    <p:sldLayoutId id="2147483778" r:id="rId25"/>
    <p:sldLayoutId id="2147483779" r:id="rId26"/>
    <p:sldLayoutId id="2147483780" r:id="rId27"/>
    <p:sldLayoutId id="2147483781" r:id="rId28"/>
    <p:sldLayoutId id="2147483782" r:id="rId29"/>
    <p:sldLayoutId id="2147483783" r:id="rId30"/>
    <p:sldLayoutId id="2147483784" r:id="rId31"/>
    <p:sldLayoutId id="2147483785" r:id="rId32"/>
    <p:sldLayoutId id="2147483786" r:id="rId33"/>
    <p:sldLayoutId id="2147483787" r:id="rId34"/>
    <p:sldLayoutId id="2147483788" r:id="rId35"/>
    <p:sldLayoutId id="2147483789" r:id="rId36"/>
    <p:sldLayoutId id="2147483790" r:id="rId37"/>
    <p:sldLayoutId id="2147483791" r:id="rId38"/>
    <p:sldLayoutId id="2147483792" r:id="rId39"/>
    <p:sldLayoutId id="2147483793" r:id="rId40"/>
    <p:sldLayoutId id="2147483794" r:id="rId41"/>
    <p:sldLayoutId id="2147483795" r:id="rId42"/>
    <p:sldLayoutId id="2147483796" r:id="rId43"/>
    <p:sldLayoutId id="2147483797" r:id="rId44"/>
    <p:sldLayoutId id="2147483798" r:id="rId45"/>
    <p:sldLayoutId id="2147483799" r:id="rId46"/>
    <p:sldLayoutId id="2147483800" r:id="rId47"/>
    <p:sldLayoutId id="2147483801" r:id="rId48"/>
    <p:sldLayoutId id="2147483802" r:id="rId49"/>
    <p:sldLayoutId id="2147483803" r:id="rId50"/>
    <p:sldLayoutId id="2147483804" r:id="rId51"/>
    <p:sldLayoutId id="2147483805" r:id="rId52"/>
    <p:sldLayoutId id="2147483806" r:id="rId53"/>
    <p:sldLayoutId id="2147483807" r:id="rId54"/>
    <p:sldLayoutId id="2147483808" r:id="rId55"/>
    <p:sldLayoutId id="2147483809" r:id="rId56"/>
    <p:sldLayoutId id="2147483810" r:id="rId57"/>
    <p:sldLayoutId id="2147483811" r:id="rId58"/>
    <p:sldLayoutId id="2147483812" r:id="rId59"/>
    <p:sldLayoutId id="2147483813" r:id="rId60"/>
    <p:sldLayoutId id="2147483814" r:id="rId61"/>
    <p:sldLayoutId id="2147483815" r:id="rId62"/>
    <p:sldLayoutId id="2147483691" r:id="rId63"/>
    <p:sldLayoutId id="2147483650" r:id="rId64"/>
    <p:sldLayoutId id="2147483662" r:id="rId65"/>
    <p:sldLayoutId id="2147483692" r:id="rId66"/>
    <p:sldLayoutId id="2147483693" r:id="rId67"/>
    <p:sldLayoutId id="2147483694" r:id="rId68"/>
    <p:sldLayoutId id="2147483663" r:id="rId69"/>
    <p:sldLayoutId id="2147483695" r:id="rId70"/>
    <p:sldLayoutId id="2147483676" r:id="rId71"/>
    <p:sldLayoutId id="2147483664" r:id="rId72"/>
    <p:sldLayoutId id="2147483665" r:id="rId73"/>
    <p:sldLayoutId id="2147483666" r:id="rId74"/>
    <p:sldLayoutId id="2147483667" r:id="rId75"/>
    <p:sldLayoutId id="2147483668" r:id="rId76"/>
    <p:sldLayoutId id="2147483669" r:id="rId77"/>
    <p:sldLayoutId id="2147483670" r:id="rId78"/>
    <p:sldLayoutId id="2147483678" r:id="rId79"/>
    <p:sldLayoutId id="2147483686" r:id="rId80"/>
    <p:sldLayoutId id="2147483673" r:id="rId81"/>
    <p:sldLayoutId id="2147483679" r:id="rId82"/>
    <p:sldLayoutId id="2147483685" r:id="rId83"/>
    <p:sldLayoutId id="2147483683" r:id="rId84"/>
    <p:sldLayoutId id="2147483680" r:id="rId85"/>
    <p:sldLayoutId id="2147483687" r:id="rId86"/>
    <p:sldLayoutId id="2147483688" r:id="rId87"/>
    <p:sldLayoutId id="2147483681" r:id="rId88"/>
    <p:sldLayoutId id="2147483684" r:id="rId89"/>
    <p:sldLayoutId id="2147483682" r:id="rId90"/>
    <p:sldLayoutId id="2147483674" r:id="rId91"/>
    <p:sldLayoutId id="2147483689" r:id="rId92"/>
    <p:sldLayoutId id="2147483750" r:id="rId93"/>
    <p:sldLayoutId id="2147483751" r:id="rId94"/>
  </p:sldLayoutIdLst>
  <p:hf hdr="0" ftr="0" dt="0"/>
  <p:txStyles>
    <p:titleStyle>
      <a:lvl1pPr algn="l" defTabSz="914400" rtl="0" eaLnBrk="1" latinLnBrk="0" hangingPunct="1">
        <a:lnSpc>
          <a:spcPct val="100000"/>
        </a:lnSpc>
        <a:spcBef>
          <a:spcPct val="0"/>
        </a:spcBef>
        <a:buNone/>
        <a:defRPr sz="2200" kern="1200">
          <a:solidFill>
            <a:srgbClr val="000000"/>
          </a:solidFill>
          <a:latin typeface="Montserrat Bold" panose="00000800000000000000" pitchFamily="2" charset="0"/>
          <a:ea typeface="+mj-ea"/>
          <a:cs typeface="+mj-cs"/>
        </a:defRPr>
      </a:lvl1pPr>
    </p:titleStyle>
    <p:bodyStyle>
      <a:lvl1pPr marL="216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22">
          <p15:clr>
            <a:srgbClr val="F26B43"/>
          </p15:clr>
        </p15:guide>
        <p15:guide id="3" pos="7430">
          <p15:clr>
            <a:srgbClr val="F26B43"/>
          </p15:clr>
        </p15:guide>
        <p15:guide id="4" orient="horz" pos="3906">
          <p15:clr>
            <a:srgbClr val="F26B43"/>
          </p15:clr>
        </p15:guide>
        <p15:guide id="5" pos="25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18.png"/><Relationship Id="rId3" Type="http://schemas.openxmlformats.org/officeDocument/2006/relationships/slideLayout" Target="../slideLayouts/slideLayout60.xml"/><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notesSlide" Target="../notesSlides/notesSlide10.xml"/><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1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1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1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slideLayout" Target="../slideLayouts/slideLayout61.xml"/><Relationship Id="rId7" Type="http://schemas.openxmlformats.org/officeDocument/2006/relationships/image" Target="../media/image33.png"/><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32.png"/><Relationship Id="rId11" Type="http://schemas.openxmlformats.org/officeDocument/2006/relationships/image" Target="../media/image18.png"/><Relationship Id="rId5" Type="http://schemas.openxmlformats.org/officeDocument/2006/relationships/image" Target="../media/image20.png"/><Relationship Id="rId10" Type="http://schemas.openxmlformats.org/officeDocument/2006/relationships/image" Target="../media/image36.svg"/><Relationship Id="rId4" Type="http://schemas.openxmlformats.org/officeDocument/2006/relationships/notesSlide" Target="../notesSlides/notesSlide14.xml"/><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1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18.png"/><Relationship Id="rId5" Type="http://schemas.openxmlformats.org/officeDocument/2006/relationships/image" Target="../media/image3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60.xml"/><Relationship Id="rId7" Type="http://schemas.openxmlformats.org/officeDocument/2006/relationships/image" Target="../media/image40.png"/><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0.xml"/><Relationship Id="rId7" Type="http://schemas.openxmlformats.org/officeDocument/2006/relationships/image" Target="../media/image18.png"/><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38.png"/><Relationship Id="rId5" Type="http://schemas.openxmlformats.org/officeDocument/2006/relationships/image" Target="../media/image4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0.xml"/><Relationship Id="rId7" Type="http://schemas.openxmlformats.org/officeDocument/2006/relationships/image" Target="../media/image18.png"/><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38.png"/><Relationship Id="rId5" Type="http://schemas.openxmlformats.org/officeDocument/2006/relationships/image" Target="../media/image4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slide" Target="slide35.xml"/><Relationship Id="rId13"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slide" Target="slide31.xml"/><Relationship Id="rId12" Type="http://schemas.openxmlformats.org/officeDocument/2006/relationships/slide" Target="slide3.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hyperlink" Target="https://www.evidian.com/products/high-availability-software-for-application-clustering/vm-ha-vs-application-ha/" TargetMode="External"/><Relationship Id="rId11" Type="http://schemas.openxmlformats.org/officeDocument/2006/relationships/slide" Target="slide20.xml"/><Relationship Id="rId5" Type="http://schemas.openxmlformats.org/officeDocument/2006/relationships/slide" Target="slide25.xml"/><Relationship Id="rId10" Type="http://schemas.openxmlformats.org/officeDocument/2006/relationships/slide" Target="slide13.xml"/><Relationship Id="rId4" Type="http://schemas.openxmlformats.org/officeDocument/2006/relationships/notesSlide" Target="../notesSlides/notesSlide2.xml"/><Relationship Id="rId9" Type="http://schemas.openxmlformats.org/officeDocument/2006/relationships/slide" Target="slide1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18.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18.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18.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18.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audio" Target="../media/media24.wav"/><Relationship Id="rId1" Type="http://schemas.microsoft.com/office/2007/relationships/media" Target="../media/media24.wav"/><Relationship Id="rId5" Type="http://schemas.openxmlformats.org/officeDocument/2006/relationships/image" Target="../media/image18.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5.wav"/><Relationship Id="rId1" Type="http://schemas.microsoft.com/office/2007/relationships/media" Target="../media/media25.wav"/><Relationship Id="rId5" Type="http://schemas.openxmlformats.org/officeDocument/2006/relationships/image" Target="../media/image18.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slideLayout" Target="../slideLayouts/slideLayout60.xml"/><Relationship Id="rId7" Type="http://schemas.openxmlformats.org/officeDocument/2006/relationships/image" Target="../media/image45.png"/><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notesSlide" Target="../notesSlides/notesSlide26.xml"/><Relationship Id="rId9"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1.xml"/><Relationship Id="rId7" Type="http://schemas.openxmlformats.org/officeDocument/2006/relationships/image" Target="../media/image18.png"/><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18.png"/><Relationship Id="rId3" Type="http://schemas.openxmlformats.org/officeDocument/2006/relationships/slideLayout" Target="../slideLayouts/slideLayout61.xml"/><Relationship Id="rId7" Type="http://schemas.openxmlformats.org/officeDocument/2006/relationships/image" Target="../media/image45.png"/><Relationship Id="rId12" Type="http://schemas.openxmlformats.org/officeDocument/2006/relationships/image" Target="../media/image44.svg"/><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image" Target="../media/image48.svg"/><Relationship Id="rId11" Type="http://schemas.openxmlformats.org/officeDocument/2006/relationships/image" Target="../media/image43.png"/><Relationship Id="rId5" Type="http://schemas.openxmlformats.org/officeDocument/2006/relationships/image" Target="../media/image47.png"/><Relationship Id="rId10" Type="http://schemas.openxmlformats.org/officeDocument/2006/relationships/image" Target="../media/image50.svg"/><Relationship Id="rId4" Type="http://schemas.openxmlformats.org/officeDocument/2006/relationships/notesSlide" Target="../notesSlides/notesSlide28.xml"/><Relationship Id="rId9" Type="http://schemas.openxmlformats.org/officeDocument/2006/relationships/image" Target="../media/image49.png"/></Relationships>
</file>

<file path=ppt/slides/_rels/slide29.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slideLayout" Target="../slideLayouts/slideLayout60.xml"/><Relationship Id="rId7" Type="http://schemas.openxmlformats.org/officeDocument/2006/relationships/image" Target="../media/image51.png"/><Relationship Id="rId2" Type="http://schemas.openxmlformats.org/officeDocument/2006/relationships/audio" Target="../media/media29.wav"/><Relationship Id="rId1" Type="http://schemas.microsoft.com/office/2007/relationships/media" Target="../media/media29.wav"/><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notesSlide" Target="../notesSlides/notesSlide29.xml"/><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18.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slideLayout" Target="../slideLayouts/slideLayout61.xml"/><Relationship Id="rId7" Type="http://schemas.openxmlformats.org/officeDocument/2006/relationships/image" Target="../media/image51.png"/><Relationship Id="rId2" Type="http://schemas.openxmlformats.org/officeDocument/2006/relationships/audio" Target="../media/media30.wav"/><Relationship Id="rId1" Type="http://schemas.microsoft.com/office/2007/relationships/media" Target="../media/media30.wav"/><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notesSlide" Target="../notesSlides/notesSlide30.xml"/><Relationship Id="rId9"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1.wav"/><Relationship Id="rId1" Type="http://schemas.microsoft.com/office/2007/relationships/media" Target="../media/media31.wav"/><Relationship Id="rId5" Type="http://schemas.openxmlformats.org/officeDocument/2006/relationships/image" Target="../media/image18.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audio" Target="../media/media32.wav"/><Relationship Id="rId1" Type="http://schemas.microsoft.com/office/2007/relationships/media" Target="../media/media32.wav"/><Relationship Id="rId5" Type="http://schemas.openxmlformats.org/officeDocument/2006/relationships/image" Target="../media/image18.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1.xml"/><Relationship Id="rId7" Type="http://schemas.openxmlformats.org/officeDocument/2006/relationships/image" Target="../media/image18.png"/><Relationship Id="rId2" Type="http://schemas.openxmlformats.org/officeDocument/2006/relationships/audio" Target="../media/media33.wav"/><Relationship Id="rId1" Type="http://schemas.microsoft.com/office/2007/relationships/media" Target="../media/media33.wav"/><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1.xml"/><Relationship Id="rId7" Type="http://schemas.openxmlformats.org/officeDocument/2006/relationships/image" Target="../media/image18.png"/><Relationship Id="rId2" Type="http://schemas.openxmlformats.org/officeDocument/2006/relationships/audio" Target="../media/media34.wav"/><Relationship Id="rId1" Type="http://schemas.microsoft.com/office/2007/relationships/media" Target="../media/media34.wav"/><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5.wav"/><Relationship Id="rId1" Type="http://schemas.microsoft.com/office/2007/relationships/media" Target="../media/media35.wav"/><Relationship Id="rId5" Type="http://schemas.openxmlformats.org/officeDocument/2006/relationships/image" Target="../media/image18.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1.xml"/><Relationship Id="rId7" Type="http://schemas.openxmlformats.org/officeDocument/2006/relationships/image" Target="../media/image18.png"/><Relationship Id="rId2" Type="http://schemas.openxmlformats.org/officeDocument/2006/relationships/audio" Target="../media/media36.wav"/><Relationship Id="rId1" Type="http://schemas.microsoft.com/office/2007/relationships/media" Target="../media/media36.wav"/><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1.xml"/><Relationship Id="rId7" Type="http://schemas.openxmlformats.org/officeDocument/2006/relationships/image" Target="../media/image18.png"/><Relationship Id="rId2" Type="http://schemas.openxmlformats.org/officeDocument/2006/relationships/audio" Target="../media/media37.wav"/><Relationship Id="rId1" Type="http://schemas.microsoft.com/office/2007/relationships/media" Target="../media/media37.wav"/><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slideLayout" Target="../slideLayouts/slideLayout61.xml"/><Relationship Id="rId7" Type="http://schemas.openxmlformats.org/officeDocument/2006/relationships/image" Target="../media/image45.png"/><Relationship Id="rId2" Type="http://schemas.openxmlformats.org/officeDocument/2006/relationships/audio" Target="../media/media38.wav"/><Relationship Id="rId1" Type="http://schemas.microsoft.com/office/2007/relationships/media" Target="../media/media38.wav"/><Relationship Id="rId6" Type="http://schemas.openxmlformats.org/officeDocument/2006/relationships/image" Target="../media/image50.svg"/><Relationship Id="rId11" Type="http://schemas.openxmlformats.org/officeDocument/2006/relationships/image" Target="../media/image18.png"/><Relationship Id="rId5" Type="http://schemas.openxmlformats.org/officeDocument/2006/relationships/image" Target="../media/image49.png"/><Relationship Id="rId10" Type="http://schemas.openxmlformats.org/officeDocument/2006/relationships/image" Target="../media/image44.svg"/><Relationship Id="rId4" Type="http://schemas.openxmlformats.org/officeDocument/2006/relationships/notesSlide" Target="../notesSlides/notesSlide38.xml"/><Relationship Id="rId9"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39.wav"/><Relationship Id="rId1" Type="http://schemas.microsoft.com/office/2007/relationships/media" Target="../media/media39.wav"/><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9.xml"/><Relationship Id="rId7" Type="http://schemas.openxmlformats.org/officeDocument/2006/relationships/image" Target="../media/image21.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8.png"/><Relationship Id="rId5" Type="http://schemas.openxmlformats.org/officeDocument/2006/relationships/image" Target="../media/image2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1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1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1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8.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23.png"/><Relationship Id="rId5" Type="http://schemas.openxmlformats.org/officeDocument/2006/relationships/image" Target="../media/image2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30" descr="Une image contenant Appareils électroniques, léger&#10;&#10;Description générée automatiquement">
            <a:extLst>
              <a:ext uri="{FF2B5EF4-FFF2-40B4-BE49-F238E27FC236}">
                <a16:creationId xmlns:a16="http://schemas.microsoft.com/office/drawing/2014/main" id="{9CE5496C-5A65-6DE9-C45C-908EE5762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A2B485C-767D-BC72-B21A-6B73ACA54F2F}"/>
              </a:ext>
            </a:extLst>
          </p:cNvPr>
          <p:cNvSpPr>
            <a:spLocks noGrp="1"/>
          </p:cNvSpPr>
          <p:nvPr>
            <p:ph type="ctrTitle"/>
          </p:nvPr>
        </p:nvSpPr>
        <p:spPr>
          <a:xfrm>
            <a:off x="1478927" y="4116610"/>
            <a:ext cx="9144000" cy="1137797"/>
          </a:xfrm>
        </p:spPr>
        <p:txBody>
          <a:bodyPr/>
          <a:lstStyle/>
          <a:p>
            <a:r>
              <a:rPr lang="en-US" dirty="0" err="1"/>
              <a:t>SafeKit</a:t>
            </a:r>
            <a:r>
              <a:rPr lang="en-US" dirty="0"/>
              <a:t> Troubleshooting</a:t>
            </a:r>
            <a:endParaRPr lang="fr-FR" dirty="0"/>
          </a:p>
        </p:txBody>
      </p:sp>
      <p:sp>
        <p:nvSpPr>
          <p:cNvPr id="3" name="Sous-titre 2">
            <a:extLst>
              <a:ext uri="{FF2B5EF4-FFF2-40B4-BE49-F238E27FC236}">
                <a16:creationId xmlns:a16="http://schemas.microsoft.com/office/drawing/2014/main" id="{60EA4350-67AE-0B4B-A6E2-AAB66C486E61}"/>
              </a:ext>
            </a:extLst>
          </p:cNvPr>
          <p:cNvSpPr>
            <a:spLocks noGrp="1"/>
          </p:cNvSpPr>
          <p:nvPr>
            <p:ph type="subTitle" idx="1"/>
          </p:nvPr>
        </p:nvSpPr>
        <p:spPr>
          <a:xfrm>
            <a:off x="1472520" y="5277887"/>
            <a:ext cx="9144000" cy="551218"/>
          </a:xfrm>
        </p:spPr>
        <p:txBody>
          <a:bodyPr/>
          <a:lstStyle/>
          <a:p>
            <a:endParaRPr lang="fr-FR" dirty="0"/>
          </a:p>
        </p:txBody>
      </p:sp>
      <p:sp>
        <p:nvSpPr>
          <p:cNvPr id="4" name="Espace réservé du texte 3">
            <a:extLst>
              <a:ext uri="{FF2B5EF4-FFF2-40B4-BE49-F238E27FC236}">
                <a16:creationId xmlns:a16="http://schemas.microsoft.com/office/drawing/2014/main" id="{D5171EC6-2568-E559-8D19-CB8DAB410A79}"/>
              </a:ext>
            </a:extLst>
          </p:cNvPr>
          <p:cNvSpPr>
            <a:spLocks noGrp="1"/>
          </p:cNvSpPr>
          <p:nvPr>
            <p:ph type="body" sz="quarter" idx="13"/>
          </p:nvPr>
        </p:nvSpPr>
        <p:spPr>
          <a:xfrm>
            <a:off x="1478927" y="5971269"/>
            <a:ext cx="3201843" cy="624251"/>
          </a:xfrm>
        </p:spPr>
        <p:txBody>
          <a:bodyPr/>
          <a:lstStyle/>
          <a:p>
            <a:endParaRPr lang="fr-FR" dirty="0"/>
          </a:p>
        </p:txBody>
      </p:sp>
      <p:pic>
        <p:nvPicPr>
          <p:cNvPr id="6" name="trouble-1-1">
            <a:hlinkClick r:id="" action="ppaction://media"/>
            <a:extLst>
              <a:ext uri="{FF2B5EF4-FFF2-40B4-BE49-F238E27FC236}">
                <a16:creationId xmlns:a16="http://schemas.microsoft.com/office/drawing/2014/main" id="{B6C399EA-97D7-44D8-F230-B07EBEE06A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52350" y="6283394"/>
            <a:ext cx="487363" cy="487363"/>
          </a:xfrm>
          <a:prstGeom prst="rect">
            <a:avLst/>
          </a:prstGeom>
        </p:spPr>
      </p:pic>
    </p:spTree>
    <p:extLst>
      <p:ext uri="{BB962C8B-B14F-4D97-AF65-F5344CB8AC3E}">
        <p14:creationId xmlns:p14="http://schemas.microsoft.com/office/powerpoint/2010/main" val="2835442692"/>
      </p:ext>
    </p:extLst>
  </p:cSld>
  <p:clrMapOvr>
    <a:masterClrMapping/>
  </p:clrMapOvr>
  <mc:AlternateContent xmlns:mc="http://schemas.openxmlformats.org/markup-compatibility/2006" xmlns:p14="http://schemas.microsoft.com/office/powerpoint/2010/main">
    <mc:Choice Requires="p14">
      <p:transition spd="slow" p14:dur="2000" advClick="0" advTm="16000"/>
    </mc:Choice>
    <mc:Fallback xmlns="">
      <p:transition spd="slow" advClick="0"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6000" fill="hold"/>
                                        <p:tgtEl>
                                          <p:spTgt spid="5"/>
                                        </p:tgtEl>
                                      </p:cBhvr>
                                      <p:by x="150000" y="150000"/>
                                    </p:animScale>
                                  </p:childTnLst>
                                </p:cTn>
                              </p:par>
                              <p:par>
                                <p:cTn id="7" presetID="1" presetClass="mediacall" presetSubtype="0" fill="hold" nodeType="withEffect">
                                  <p:stCondLst>
                                    <p:cond delay="0"/>
                                  </p:stCondLst>
                                  <p:childTnLst>
                                    <p:cmd type="call" cmd="playFrom(0.0)">
                                      <p:cBhvr>
                                        <p:cTn id="8" dur="132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9"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4B4EE70-EA76-4F58-97CC-74513D8D0F49}"/>
              </a:ext>
            </a:extLst>
          </p:cNvPr>
          <p:cNvSpPr>
            <a:spLocks noGrp="1"/>
          </p:cNvSpPr>
          <p:nvPr>
            <p:ph type="body" sz="quarter" idx="23"/>
          </p:nvPr>
        </p:nvSpPr>
        <p:spPr/>
        <p:txBody>
          <a:bodyPr/>
          <a:lstStyle/>
          <a:p>
            <a:r>
              <a:rPr lang="en-GB" sz="1600" dirty="0"/>
              <a:t>Problem analysis</a:t>
            </a:r>
          </a:p>
        </p:txBody>
      </p:sp>
      <p:sp>
        <p:nvSpPr>
          <p:cNvPr id="3" name="Espace réservé du texte 2">
            <a:extLst>
              <a:ext uri="{FF2B5EF4-FFF2-40B4-BE49-F238E27FC236}">
                <a16:creationId xmlns:a16="http://schemas.microsoft.com/office/drawing/2014/main" id="{55756B94-64A6-4F6B-9780-389E2E3191B8}"/>
              </a:ext>
            </a:extLst>
          </p:cNvPr>
          <p:cNvSpPr>
            <a:spLocks noGrp="1"/>
          </p:cNvSpPr>
          <p:nvPr>
            <p:ph type="body" sz="quarter" idx="24"/>
          </p:nvPr>
        </p:nvSpPr>
        <p:spPr/>
        <p:txBody>
          <a:bodyPr/>
          <a:lstStyle/>
          <a:p>
            <a:r>
              <a:rPr lang="en-GB" sz="1600" dirty="0"/>
              <a:t>Script</a:t>
            </a:r>
          </a:p>
        </p:txBody>
      </p:sp>
      <p:sp>
        <p:nvSpPr>
          <p:cNvPr id="4" name="Espace réservé du texte 3">
            <a:extLst>
              <a:ext uri="{FF2B5EF4-FFF2-40B4-BE49-F238E27FC236}">
                <a16:creationId xmlns:a16="http://schemas.microsoft.com/office/drawing/2014/main" id="{8020C893-4A1E-40A0-A65A-64D3DE74D840}"/>
              </a:ext>
            </a:extLst>
          </p:cNvPr>
          <p:cNvSpPr>
            <a:spLocks noGrp="1"/>
          </p:cNvSpPr>
          <p:nvPr>
            <p:ph type="body" sz="quarter" idx="25"/>
          </p:nvPr>
        </p:nvSpPr>
        <p:spPr/>
        <p:txBody>
          <a:bodyPr/>
          <a:lstStyle/>
          <a:p>
            <a:r>
              <a:rPr lang="en-GB" sz="1600" dirty="0"/>
              <a:t>Messages in logs</a:t>
            </a:r>
          </a:p>
        </p:txBody>
      </p:sp>
      <p:sp>
        <p:nvSpPr>
          <p:cNvPr id="6" name="Espace réservé du texte 5">
            <a:extLst>
              <a:ext uri="{FF2B5EF4-FFF2-40B4-BE49-F238E27FC236}">
                <a16:creationId xmlns:a16="http://schemas.microsoft.com/office/drawing/2014/main" id="{65975BC6-E8EF-452C-B9C7-BB34DAF8D874}"/>
              </a:ext>
            </a:extLst>
          </p:cNvPr>
          <p:cNvSpPr>
            <a:spLocks noGrp="1"/>
          </p:cNvSpPr>
          <p:nvPr>
            <p:ph type="body" sz="quarter" idx="13"/>
          </p:nvPr>
        </p:nvSpPr>
        <p:spPr/>
        <p:txBody>
          <a:bodyPr/>
          <a:lstStyle/>
          <a:p>
            <a:pPr>
              <a:lnSpc>
                <a:spcPct val="150000"/>
              </a:lnSpc>
              <a:buFont typeface="Courier New" panose="02070309020205020404" pitchFamily="49" charset="0"/>
              <a:buChar char="o"/>
            </a:pPr>
            <a:r>
              <a:rPr lang="en-US" sz="1200" dirty="0"/>
              <a:t>Read messages from scripts in the script</a:t>
            </a:r>
            <a:br>
              <a:rPr lang="en-US" sz="1200" dirty="0"/>
            </a:br>
            <a:r>
              <a:rPr lang="en-US" sz="1200" dirty="0"/>
              <a:t>log</a:t>
            </a:r>
          </a:p>
          <a:p>
            <a:pPr>
              <a:lnSpc>
                <a:spcPct val="150000"/>
              </a:lnSpc>
              <a:buFont typeface="Courier New" panose="02070309020205020404" pitchFamily="49" charset="0"/>
              <a:buChar char="o"/>
            </a:pPr>
            <a:r>
              <a:rPr lang="en-US" sz="1200" dirty="0"/>
              <a:t>Search for messages from scripts in the module log</a:t>
            </a:r>
          </a:p>
          <a:p>
            <a:pPr>
              <a:lnSpc>
                <a:spcPct val="150000"/>
              </a:lnSpc>
              <a:buFont typeface="Courier New" panose="02070309020205020404" pitchFamily="49" charset="0"/>
              <a:buChar char="o"/>
            </a:pPr>
            <a:r>
              <a:rPr lang="en-US" sz="1200" dirty="0"/>
              <a:t>Understand application errors</a:t>
            </a:r>
          </a:p>
          <a:p>
            <a:pPr lvl="1">
              <a:lnSpc>
                <a:spcPct val="150000"/>
              </a:lnSpc>
            </a:pPr>
            <a:r>
              <a:rPr lang="en-US" sz="1200" dirty="0"/>
              <a:t>in the event log on Windows</a:t>
            </a:r>
          </a:p>
          <a:p>
            <a:pPr lvl="1">
              <a:lnSpc>
                <a:spcPct val="150000"/>
              </a:lnSpc>
            </a:pPr>
            <a:r>
              <a:rPr lang="en-US" sz="1200" dirty="0"/>
              <a:t>in the system log messages on Linux</a:t>
            </a:r>
          </a:p>
          <a:p>
            <a:pPr lvl="1">
              <a:lnSpc>
                <a:spcPct val="150000"/>
              </a:lnSpc>
            </a:pPr>
            <a:r>
              <a:rPr lang="en-US" sz="1200" dirty="0"/>
              <a:t>in specific application logs (not included into the snapshot)</a:t>
            </a:r>
          </a:p>
          <a:p>
            <a:endParaRPr lang="en-GB" dirty="0"/>
          </a:p>
        </p:txBody>
      </p:sp>
      <p:sp>
        <p:nvSpPr>
          <p:cNvPr id="8" name="Espace réservé du texte 7">
            <a:extLst>
              <a:ext uri="{FF2B5EF4-FFF2-40B4-BE49-F238E27FC236}">
                <a16:creationId xmlns:a16="http://schemas.microsoft.com/office/drawing/2014/main" id="{5B41CFB2-4537-44B9-9376-916991BE343D}"/>
              </a:ext>
            </a:extLst>
          </p:cNvPr>
          <p:cNvSpPr>
            <a:spLocks noGrp="1"/>
          </p:cNvSpPr>
          <p:nvPr>
            <p:ph type="body" sz="quarter" idx="26"/>
          </p:nvPr>
        </p:nvSpPr>
        <p:spPr>
          <a:xfrm>
            <a:off x="4254988" y="2133597"/>
            <a:ext cx="3512088" cy="3962400"/>
          </a:xfrm>
        </p:spPr>
        <p:txBody>
          <a:bodyPr/>
          <a:lstStyle/>
          <a:p>
            <a:pPr marL="0" indent="0">
              <a:lnSpc>
                <a:spcPct val="150000"/>
              </a:lnSpc>
              <a:buNone/>
            </a:pPr>
            <a:r>
              <a:rPr lang="fr-FR" sz="1200" dirty="0"/>
              <a:t>start_prim.cmd</a:t>
            </a:r>
            <a:endParaRPr lang="fr-FR" sz="1200" dirty="0">
              <a:solidFill>
                <a:schemeClr val="tx1">
                  <a:lumMod val="75000"/>
                  <a:lumOff val="25000"/>
                </a:schemeClr>
              </a:solidFill>
            </a:endParaRPr>
          </a:p>
          <a:p>
            <a:pPr marL="195067" lvl="1" indent="0">
              <a:lnSpc>
                <a:spcPct val="150000"/>
              </a:lnSpc>
              <a:buNone/>
            </a:pPr>
            <a:r>
              <a:rPr lang="fr-FR" sz="1200" dirty="0">
                <a:solidFill>
                  <a:schemeClr val="tx1">
                    <a:lumMod val="75000"/>
                    <a:lumOff val="25000"/>
                  </a:schemeClr>
                </a:solidFill>
                <a:latin typeface="+mn-lt"/>
              </a:rPr>
              <a:t>@echo off </a:t>
            </a:r>
          </a:p>
          <a:p>
            <a:pPr marL="195067" lvl="1" indent="0">
              <a:lnSpc>
                <a:spcPct val="150000"/>
              </a:lnSpc>
              <a:buNone/>
            </a:pPr>
            <a:r>
              <a:rPr lang="fr-FR" sz="1200" dirty="0" err="1">
                <a:solidFill>
                  <a:schemeClr val="accent1"/>
                </a:solidFill>
                <a:latin typeface="+mn-lt"/>
              </a:rPr>
              <a:t>echo</a:t>
            </a:r>
            <a:r>
              <a:rPr lang="fr-FR" sz="1200" dirty="0">
                <a:solidFill>
                  <a:schemeClr val="accent1"/>
                </a:solidFill>
                <a:latin typeface="+mn-lt"/>
              </a:rPr>
              <a:t> "Running </a:t>
            </a:r>
            <a:r>
              <a:rPr lang="fr-FR" sz="1200" dirty="0" err="1">
                <a:solidFill>
                  <a:schemeClr val="accent1"/>
                </a:solidFill>
                <a:latin typeface="+mn-lt"/>
              </a:rPr>
              <a:t>start_prim</a:t>
            </a:r>
            <a:r>
              <a:rPr lang="fr-FR" sz="1200" dirty="0">
                <a:solidFill>
                  <a:schemeClr val="accent1"/>
                </a:solidFill>
                <a:latin typeface="+mn-lt"/>
              </a:rPr>
              <a:t> %*" </a:t>
            </a:r>
          </a:p>
          <a:p>
            <a:pPr marL="195067" lvl="1" indent="0">
              <a:lnSpc>
                <a:spcPct val="150000"/>
              </a:lnSpc>
              <a:buNone/>
            </a:pPr>
            <a:r>
              <a:rPr lang="fr-FR" sz="1200" dirty="0">
                <a:solidFill>
                  <a:srgbClr val="FF6D43"/>
                </a:solidFill>
                <a:latin typeface="+mn-lt"/>
              </a:rPr>
              <a:t>net start "</a:t>
            </a:r>
            <a:r>
              <a:rPr lang="fr-FR" sz="1200" dirty="0" err="1">
                <a:solidFill>
                  <a:srgbClr val="FF6D43"/>
                </a:solidFill>
                <a:latin typeface="+mn-lt"/>
              </a:rPr>
              <a:t>myservice</a:t>
            </a:r>
            <a:r>
              <a:rPr lang="fr-FR" sz="1200" dirty="0">
                <a:solidFill>
                  <a:srgbClr val="FF6D43"/>
                </a:solidFill>
                <a:latin typeface="+mn-lt"/>
              </a:rPr>
              <a:t>"   /Y</a:t>
            </a:r>
          </a:p>
          <a:p>
            <a:pPr marL="195067" lvl="1" indent="0">
              <a:lnSpc>
                <a:spcPct val="150000"/>
              </a:lnSpc>
              <a:buNone/>
            </a:pPr>
            <a:r>
              <a:rPr lang="fr-FR" sz="1200" dirty="0">
                <a:solidFill>
                  <a:schemeClr val="tx1">
                    <a:lumMod val="75000"/>
                    <a:lumOff val="25000"/>
                  </a:schemeClr>
                </a:solidFill>
                <a:latin typeface="+mn-lt"/>
              </a:rPr>
              <a:t>if NOT %</a:t>
            </a:r>
            <a:r>
              <a:rPr lang="fr-FR" sz="1200" dirty="0" err="1">
                <a:solidFill>
                  <a:schemeClr val="tx1">
                    <a:lumMod val="75000"/>
                    <a:lumOff val="25000"/>
                  </a:schemeClr>
                </a:solidFill>
                <a:latin typeface="+mn-lt"/>
              </a:rPr>
              <a:t>errorlevel</a:t>
            </a:r>
            <a:r>
              <a:rPr lang="fr-FR" sz="1200" dirty="0">
                <a:solidFill>
                  <a:schemeClr val="tx1">
                    <a:lumMod val="75000"/>
                    <a:lumOff val="25000"/>
                  </a:schemeClr>
                </a:solidFill>
                <a:latin typeface="+mn-lt"/>
              </a:rPr>
              <a:t>% == 0 </a:t>
            </a:r>
            <a:r>
              <a:rPr lang="fr-FR" sz="1200" dirty="0" err="1">
                <a:solidFill>
                  <a:schemeClr val="tx1">
                    <a:lumMod val="75000"/>
                    <a:lumOff val="25000"/>
                  </a:schemeClr>
                </a:solidFill>
                <a:latin typeface="+mn-lt"/>
              </a:rPr>
              <a:t>goto</a:t>
            </a:r>
            <a:r>
              <a:rPr lang="fr-FR" sz="1200" dirty="0">
                <a:solidFill>
                  <a:schemeClr val="tx1">
                    <a:lumMod val="75000"/>
                    <a:lumOff val="25000"/>
                  </a:schemeClr>
                </a:solidFill>
                <a:latin typeface="+mn-lt"/>
              </a:rPr>
              <a:t> stop </a:t>
            </a:r>
            <a:endParaRPr lang="fr-FR" sz="1200" b="1" dirty="0">
              <a:solidFill>
                <a:schemeClr val="tx1">
                  <a:lumMod val="75000"/>
                  <a:lumOff val="25000"/>
                </a:schemeClr>
              </a:solidFill>
              <a:latin typeface="+mn-lt"/>
            </a:endParaRPr>
          </a:p>
          <a:p>
            <a:pPr marL="195067" lvl="1" indent="0">
              <a:lnSpc>
                <a:spcPct val="150000"/>
              </a:lnSpc>
              <a:buNone/>
            </a:pPr>
            <a:endParaRPr lang="fr-FR" sz="1200" dirty="0">
              <a:solidFill>
                <a:schemeClr val="tx1">
                  <a:lumMod val="75000"/>
                  <a:lumOff val="25000"/>
                </a:schemeClr>
              </a:solidFill>
              <a:latin typeface="+mn-lt"/>
            </a:endParaRPr>
          </a:p>
          <a:p>
            <a:pPr marL="195067" lvl="1" indent="0">
              <a:lnSpc>
                <a:spcPct val="150000"/>
              </a:lnSpc>
              <a:buNone/>
            </a:pPr>
            <a:r>
              <a:rPr lang="en-US" sz="1200" dirty="0">
                <a:solidFill>
                  <a:schemeClr val="tx1">
                    <a:lumMod val="75000"/>
                    <a:lumOff val="25000"/>
                  </a:schemeClr>
                </a:solidFill>
                <a:latin typeface="+mn-lt"/>
              </a:rPr>
              <a:t>:stop</a:t>
            </a:r>
            <a:endParaRPr lang="fr-FR" sz="1200" b="1" dirty="0">
              <a:solidFill>
                <a:schemeClr val="tx1">
                  <a:lumMod val="75000"/>
                  <a:lumOff val="25000"/>
                </a:schemeClr>
              </a:solidFill>
              <a:latin typeface="+mn-lt"/>
            </a:endParaRPr>
          </a:p>
          <a:p>
            <a:pPr marL="195067" lvl="1" indent="0">
              <a:lnSpc>
                <a:spcPct val="150000"/>
              </a:lnSpc>
              <a:buNone/>
            </a:pPr>
            <a:r>
              <a:rPr lang="fr-FR" sz="1200" dirty="0">
                <a:solidFill>
                  <a:schemeClr val="tx1">
                    <a:lumMod val="75000"/>
                    <a:lumOff val="25000"/>
                  </a:schemeClr>
                </a:solidFill>
                <a:latin typeface="+mn-lt"/>
              </a:rPr>
              <a:t>"%SAFE%\</a:t>
            </a:r>
            <a:r>
              <a:rPr lang="fr-FR" sz="1200" dirty="0" err="1">
                <a:solidFill>
                  <a:schemeClr val="tx1">
                    <a:lumMod val="75000"/>
                    <a:lumOff val="25000"/>
                  </a:schemeClr>
                </a:solidFill>
                <a:latin typeface="+mn-lt"/>
              </a:rPr>
              <a:t>safekit</a:t>
            </a:r>
            <a:r>
              <a:rPr lang="fr-FR" sz="1200" dirty="0">
                <a:solidFill>
                  <a:schemeClr val="tx1">
                    <a:lumMod val="75000"/>
                    <a:lumOff val="25000"/>
                  </a:schemeClr>
                </a:solidFill>
                <a:latin typeface="+mn-lt"/>
              </a:rPr>
              <a:t>" </a:t>
            </a:r>
            <a:r>
              <a:rPr lang="fr-FR" sz="1200" dirty="0" err="1">
                <a:solidFill>
                  <a:schemeClr val="tx1">
                    <a:lumMod val="75000"/>
                    <a:lumOff val="25000"/>
                  </a:schemeClr>
                </a:solidFill>
                <a:latin typeface="+mn-lt"/>
              </a:rPr>
              <a:t>printe</a:t>
            </a:r>
            <a:r>
              <a:rPr lang="fr-FR" sz="1200" dirty="0">
                <a:solidFill>
                  <a:schemeClr val="tx1">
                    <a:lumMod val="75000"/>
                    <a:lumOff val="25000"/>
                  </a:schemeClr>
                </a:solidFill>
                <a:latin typeface="+mn-lt"/>
              </a:rPr>
              <a:t> "</a:t>
            </a:r>
            <a:r>
              <a:rPr lang="fr-FR" sz="1200" dirty="0" err="1">
                <a:solidFill>
                  <a:schemeClr val="tx1">
                    <a:lumMod val="75000"/>
                    <a:lumOff val="25000"/>
                  </a:schemeClr>
                </a:solidFill>
                <a:latin typeface="+mn-lt"/>
              </a:rPr>
              <a:t>start_prim</a:t>
            </a:r>
            <a:r>
              <a:rPr lang="fr-FR" sz="1200" dirty="0">
                <a:solidFill>
                  <a:schemeClr val="tx1">
                    <a:lumMod val="75000"/>
                    <a:lumOff val="25000"/>
                  </a:schemeClr>
                </a:solidFill>
                <a:latin typeface="+mn-lt"/>
              </a:rPr>
              <a:t> </a:t>
            </a:r>
            <a:r>
              <a:rPr lang="fr-FR" sz="1200" dirty="0" err="1">
                <a:solidFill>
                  <a:schemeClr val="tx1">
                    <a:lumMod val="75000"/>
                    <a:lumOff val="25000"/>
                  </a:schemeClr>
                </a:solidFill>
                <a:latin typeface="+mn-lt"/>
              </a:rPr>
              <a:t>failed</a:t>
            </a:r>
            <a:r>
              <a:rPr lang="fr-FR" sz="1200" dirty="0">
                <a:solidFill>
                  <a:schemeClr val="tx1">
                    <a:lumMod val="75000"/>
                    <a:lumOff val="25000"/>
                  </a:schemeClr>
                </a:solidFill>
                <a:latin typeface="+mn-lt"/>
              </a:rPr>
              <a:t>" </a:t>
            </a:r>
          </a:p>
          <a:p>
            <a:pPr marL="195067" lvl="1" indent="0">
              <a:lnSpc>
                <a:spcPct val="150000"/>
              </a:lnSpc>
              <a:buNone/>
            </a:pPr>
            <a:r>
              <a:rPr lang="en-US" sz="1200" dirty="0">
                <a:solidFill>
                  <a:schemeClr val="tx1">
                    <a:lumMod val="75000"/>
                    <a:lumOff val="25000"/>
                  </a:schemeClr>
                </a:solidFill>
                <a:latin typeface="+mn-lt"/>
              </a:rPr>
              <a:t>"%SAFE%\</a:t>
            </a:r>
            <a:r>
              <a:rPr lang="en-US" sz="1200" dirty="0" err="1">
                <a:solidFill>
                  <a:schemeClr val="tx1">
                    <a:lumMod val="75000"/>
                    <a:lumOff val="25000"/>
                  </a:schemeClr>
                </a:solidFill>
                <a:latin typeface="+mn-lt"/>
              </a:rPr>
              <a:t>safekit</a:t>
            </a:r>
            <a:r>
              <a:rPr lang="en-US" sz="1200" dirty="0">
                <a:solidFill>
                  <a:schemeClr val="tx1">
                    <a:lumMod val="75000"/>
                    <a:lumOff val="25000"/>
                  </a:schemeClr>
                </a:solidFill>
                <a:latin typeface="+mn-lt"/>
              </a:rPr>
              <a:t>" stop -</a:t>
            </a:r>
            <a:r>
              <a:rPr lang="en-US" sz="1200" dirty="0" err="1">
                <a:solidFill>
                  <a:schemeClr val="tx1">
                    <a:lumMod val="75000"/>
                    <a:lumOff val="25000"/>
                  </a:schemeClr>
                </a:solidFill>
                <a:latin typeface="+mn-lt"/>
              </a:rPr>
              <a:t>i</a:t>
            </a:r>
            <a:r>
              <a:rPr lang="en-US" sz="1200" dirty="0">
                <a:solidFill>
                  <a:schemeClr val="tx1">
                    <a:lumMod val="75000"/>
                    <a:lumOff val="25000"/>
                  </a:schemeClr>
                </a:solidFill>
                <a:latin typeface="+mn-lt"/>
              </a:rPr>
              <a:t> "</a:t>
            </a:r>
            <a:r>
              <a:rPr lang="en-US" sz="1200" dirty="0" err="1">
                <a:solidFill>
                  <a:schemeClr val="tx1">
                    <a:lumMod val="75000"/>
                    <a:lumOff val="25000"/>
                  </a:schemeClr>
                </a:solidFill>
                <a:latin typeface="+mn-lt"/>
              </a:rPr>
              <a:t>start_prim</a:t>
            </a:r>
            <a:r>
              <a:rPr lang="en-US" sz="1200" dirty="0">
                <a:solidFill>
                  <a:schemeClr val="tx1">
                    <a:lumMod val="75000"/>
                    <a:lumOff val="25000"/>
                  </a:schemeClr>
                </a:solidFill>
                <a:latin typeface="+mn-lt"/>
              </a:rPr>
              <a:t>"</a:t>
            </a:r>
            <a:endParaRPr lang="fr-FR" sz="1200" dirty="0">
              <a:latin typeface="+mn-lt"/>
            </a:endParaRPr>
          </a:p>
        </p:txBody>
      </p:sp>
      <p:sp>
        <p:nvSpPr>
          <p:cNvPr id="9" name="Espace réservé du texte 8">
            <a:extLst>
              <a:ext uri="{FF2B5EF4-FFF2-40B4-BE49-F238E27FC236}">
                <a16:creationId xmlns:a16="http://schemas.microsoft.com/office/drawing/2014/main" id="{B5103696-5090-4F6D-9B8C-17731F1F4A67}"/>
              </a:ext>
            </a:extLst>
          </p:cNvPr>
          <p:cNvSpPr>
            <a:spLocks noGrp="1"/>
          </p:cNvSpPr>
          <p:nvPr>
            <p:ph type="body" sz="quarter" idx="28"/>
          </p:nvPr>
        </p:nvSpPr>
        <p:spPr>
          <a:xfrm>
            <a:off x="8291743" y="2133597"/>
            <a:ext cx="3737499" cy="3962400"/>
          </a:xfrm>
        </p:spPr>
        <p:txBody>
          <a:bodyPr/>
          <a:lstStyle/>
          <a:p>
            <a:pPr marL="0" indent="0">
              <a:lnSpc>
                <a:spcPct val="150000"/>
              </a:lnSpc>
              <a:buNone/>
            </a:pPr>
            <a:r>
              <a:rPr lang="en-GB" sz="1400" dirty="0"/>
              <a:t>Script log</a:t>
            </a:r>
            <a:endParaRPr lang="en-US" sz="1400" dirty="0">
              <a:solidFill>
                <a:schemeClr val="accent1"/>
              </a:solidFill>
              <a:cs typeface="Courier New" panose="02070309020205020404" pitchFamily="49" charset="0"/>
            </a:endParaRPr>
          </a:p>
          <a:p>
            <a:pPr marL="0" indent="0">
              <a:lnSpc>
                <a:spcPct val="150000"/>
              </a:lnSpc>
              <a:buNone/>
            </a:pPr>
            <a:r>
              <a:rPr lang="en-US" sz="1200" dirty="0">
                <a:cs typeface="Courier New" panose="02070309020205020404" pitchFamily="49" charset="0"/>
              </a:rPr>
              <a:t>----------- 10/20 18:28:11 </a:t>
            </a:r>
            <a:r>
              <a:rPr lang="en-US" sz="1200" dirty="0" err="1">
                <a:cs typeface="Courier New" panose="02070309020205020404" pitchFamily="49" charset="0"/>
              </a:rPr>
              <a:t>start_prim</a:t>
            </a:r>
            <a:endParaRPr lang="en-US" sz="1200" dirty="0">
              <a:cs typeface="Courier New" panose="02070309020205020404" pitchFamily="49" charset="0"/>
            </a:endParaRPr>
          </a:p>
          <a:p>
            <a:pPr marL="0" indent="0">
              <a:lnSpc>
                <a:spcPct val="150000"/>
              </a:lnSpc>
              <a:buNone/>
            </a:pPr>
            <a:r>
              <a:rPr lang="en-US" sz="1200" dirty="0">
                <a:solidFill>
                  <a:schemeClr val="accent1"/>
                </a:solidFill>
                <a:cs typeface="Courier New" panose="02070309020205020404" pitchFamily="49" charset="0"/>
              </a:rPr>
              <a:t>"Running </a:t>
            </a:r>
            <a:r>
              <a:rPr lang="en-US" sz="1200" dirty="0" err="1">
                <a:solidFill>
                  <a:schemeClr val="accent1"/>
                </a:solidFill>
                <a:cs typeface="Courier New" panose="02070309020205020404" pitchFamily="49" charset="0"/>
              </a:rPr>
              <a:t>start_prim</a:t>
            </a:r>
            <a:r>
              <a:rPr lang="en-US" sz="1200" dirty="0">
                <a:solidFill>
                  <a:schemeClr val="accent1"/>
                </a:solidFill>
                <a:cs typeface="Courier New" panose="02070309020205020404" pitchFamily="49" charset="0"/>
              </a:rPr>
              <a:t> WAIT ALONE" </a:t>
            </a:r>
          </a:p>
          <a:p>
            <a:pPr marL="0" indent="0">
              <a:lnSpc>
                <a:spcPct val="150000"/>
              </a:lnSpc>
              <a:buNone/>
            </a:pPr>
            <a:r>
              <a:rPr lang="en-US" sz="1200" dirty="0">
                <a:solidFill>
                  <a:schemeClr val="accent1"/>
                </a:solidFill>
                <a:cs typeface="Courier New" panose="02070309020205020404" pitchFamily="49" charset="0"/>
              </a:rPr>
              <a:t>The </a:t>
            </a:r>
            <a:r>
              <a:rPr lang="en-US" sz="1200" dirty="0" err="1">
                <a:solidFill>
                  <a:schemeClr val="accent1"/>
                </a:solidFill>
                <a:cs typeface="Courier New" panose="02070309020205020404" pitchFamily="49" charset="0"/>
              </a:rPr>
              <a:t>myservice</a:t>
            </a:r>
            <a:r>
              <a:rPr lang="en-US" sz="1200" dirty="0">
                <a:solidFill>
                  <a:schemeClr val="accent1"/>
                </a:solidFill>
                <a:cs typeface="Courier New" panose="02070309020205020404" pitchFamily="49" charset="0"/>
              </a:rPr>
              <a:t> service failed to start</a:t>
            </a:r>
          </a:p>
          <a:p>
            <a:pPr marL="0" indent="0">
              <a:lnSpc>
                <a:spcPct val="150000"/>
              </a:lnSpc>
              <a:buNone/>
            </a:pPr>
            <a:endParaRPr lang="en-US" sz="1200" dirty="0">
              <a:cs typeface="Courier New" panose="02070309020205020404" pitchFamily="49" charset="0"/>
            </a:endParaRPr>
          </a:p>
          <a:p>
            <a:pPr marL="0" indent="0">
              <a:lnSpc>
                <a:spcPct val="150000"/>
              </a:lnSpc>
              <a:buNone/>
            </a:pPr>
            <a:r>
              <a:rPr lang="en-US" sz="1400" dirty="0">
                <a:cs typeface="Courier New" panose="02070309020205020404" pitchFamily="49" charset="0"/>
              </a:rPr>
              <a:t>Module log</a:t>
            </a:r>
          </a:p>
          <a:p>
            <a:pPr marL="0" indent="0">
              <a:lnSpc>
                <a:spcPct val="150000"/>
              </a:lnSpc>
              <a:buNone/>
            </a:pPr>
            <a:r>
              <a:rPr lang="en-US" sz="1200" dirty="0">
                <a:cs typeface="Courier New" panose="02070309020205020404" pitchFamily="49" charset="0"/>
              </a:rPr>
              <a:t>10-20 18:28:11 … Script </a:t>
            </a:r>
            <a:r>
              <a:rPr lang="en-US" sz="1200" dirty="0" err="1">
                <a:cs typeface="Courier New" panose="02070309020205020404" pitchFamily="49" charset="0"/>
              </a:rPr>
              <a:t>start_prim</a:t>
            </a:r>
            <a:endParaRPr lang="en-US" sz="1200" dirty="0">
              <a:cs typeface="Courier New" panose="02070309020205020404" pitchFamily="49" charset="0"/>
            </a:endParaRPr>
          </a:p>
          <a:p>
            <a:pPr marL="0" indent="0">
              <a:lnSpc>
                <a:spcPct val="150000"/>
              </a:lnSpc>
              <a:buNone/>
            </a:pPr>
            <a:r>
              <a:rPr lang="en-US" sz="1200" dirty="0">
                <a:solidFill>
                  <a:schemeClr val="accent1"/>
                </a:solidFill>
                <a:cs typeface="Courier New" panose="02070309020205020404" pitchFamily="49" charset="0"/>
              </a:rPr>
              <a:t>10-20 18:28:12 … </a:t>
            </a:r>
            <a:r>
              <a:rPr lang="en-US" sz="1200" dirty="0" err="1">
                <a:solidFill>
                  <a:schemeClr val="accent1"/>
                </a:solidFill>
                <a:cs typeface="Courier New" panose="02070309020205020404" pitchFamily="49" charset="0"/>
              </a:rPr>
              <a:t>start_prim</a:t>
            </a:r>
            <a:r>
              <a:rPr lang="en-US" sz="1200" dirty="0">
                <a:solidFill>
                  <a:schemeClr val="accent1"/>
                </a:solidFill>
                <a:cs typeface="Courier New" panose="02070309020205020404" pitchFamily="49" charset="0"/>
              </a:rPr>
              <a:t> failed</a:t>
            </a:r>
            <a:endParaRPr lang="en-US" sz="1200" dirty="0">
              <a:cs typeface="Courier New" panose="02070309020205020404" pitchFamily="49" charset="0"/>
            </a:endParaRPr>
          </a:p>
          <a:p>
            <a:pPr marL="0" indent="0">
              <a:lnSpc>
                <a:spcPct val="150000"/>
              </a:lnSpc>
              <a:buNone/>
            </a:pPr>
            <a:r>
              <a:rPr lang="en-US" sz="1200" dirty="0">
                <a:solidFill>
                  <a:schemeClr val="accent1"/>
                </a:solidFill>
                <a:cs typeface="Courier New" panose="02070309020205020404" pitchFamily="49" charset="0"/>
              </a:rPr>
              <a:t>10-20 18:28:12 … Action stop called by </a:t>
            </a:r>
            <a:r>
              <a:rPr lang="en-US" sz="1200" dirty="0" err="1">
                <a:solidFill>
                  <a:schemeClr val="accent1"/>
                </a:solidFill>
                <a:cs typeface="Courier New" panose="02070309020205020404" pitchFamily="49" charset="0"/>
              </a:rPr>
              <a:t>start_prim</a:t>
            </a:r>
            <a:endParaRPr lang="en-US" sz="1200" dirty="0">
              <a:solidFill>
                <a:schemeClr val="accent1"/>
              </a:solidFill>
              <a:cs typeface="Courier New" panose="02070309020205020404" pitchFamily="49" charset="0"/>
            </a:endParaRPr>
          </a:p>
        </p:txBody>
      </p:sp>
      <p:sp>
        <p:nvSpPr>
          <p:cNvPr id="5" name="Titre 4">
            <a:extLst>
              <a:ext uri="{FF2B5EF4-FFF2-40B4-BE49-F238E27FC236}">
                <a16:creationId xmlns:a16="http://schemas.microsoft.com/office/drawing/2014/main" id="{815B4091-7BB4-41AE-8B2F-5C91C30F7B2B}"/>
              </a:ext>
            </a:extLst>
          </p:cNvPr>
          <p:cNvSpPr>
            <a:spLocks noGrp="1"/>
          </p:cNvSpPr>
          <p:nvPr>
            <p:ph type="title"/>
          </p:nvPr>
        </p:nvSpPr>
        <p:spPr/>
        <p:txBody>
          <a:bodyPr/>
          <a:lstStyle/>
          <a:p>
            <a:r>
              <a:rPr lang="en-GB" dirty="0"/>
              <a:t>Best practices to </a:t>
            </a:r>
            <a:r>
              <a:rPr lang="en-GB" dirty="0" err="1"/>
              <a:t>analyze</a:t>
            </a:r>
            <a:r>
              <a:rPr lang="en-GB" dirty="0"/>
              <a:t> the script log</a:t>
            </a:r>
          </a:p>
        </p:txBody>
      </p:sp>
      <p:sp>
        <p:nvSpPr>
          <p:cNvPr id="7" name="Espace réservé du texte 6">
            <a:extLst>
              <a:ext uri="{FF2B5EF4-FFF2-40B4-BE49-F238E27FC236}">
                <a16:creationId xmlns:a16="http://schemas.microsoft.com/office/drawing/2014/main" id="{00C79435-58FD-44FA-9917-CD90AD2FF332}"/>
              </a:ext>
            </a:extLst>
          </p:cNvPr>
          <p:cNvSpPr>
            <a:spLocks noGrp="1"/>
          </p:cNvSpPr>
          <p:nvPr>
            <p:ph type="body" sz="quarter" idx="10"/>
          </p:nvPr>
        </p:nvSpPr>
        <p:spPr/>
        <p:txBody>
          <a:bodyPr/>
          <a:lstStyle/>
          <a:p>
            <a:endParaRPr lang="en-US" dirty="0"/>
          </a:p>
        </p:txBody>
      </p:sp>
      <p:pic>
        <p:nvPicPr>
          <p:cNvPr id="11" name="Graphique 10" descr="Badge 1 contour">
            <a:extLst>
              <a:ext uri="{FF2B5EF4-FFF2-40B4-BE49-F238E27FC236}">
                <a16:creationId xmlns:a16="http://schemas.microsoft.com/office/drawing/2014/main" id="{71AC3F91-4D9B-414B-81CB-CE4F5D718BF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81086" y="2820920"/>
            <a:ext cx="243840" cy="243840"/>
          </a:xfrm>
          <a:prstGeom prst="rect">
            <a:avLst/>
          </a:prstGeom>
        </p:spPr>
      </p:pic>
      <p:pic>
        <p:nvPicPr>
          <p:cNvPr id="12" name="Graphique 11" descr="Badge contour">
            <a:extLst>
              <a:ext uri="{FF2B5EF4-FFF2-40B4-BE49-F238E27FC236}">
                <a16:creationId xmlns:a16="http://schemas.microsoft.com/office/drawing/2014/main" id="{68A4486F-5051-4B30-9D8C-8F2BD9B6A45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81086" y="3149608"/>
            <a:ext cx="243840" cy="243840"/>
          </a:xfrm>
          <a:prstGeom prst="rect">
            <a:avLst/>
          </a:prstGeom>
        </p:spPr>
      </p:pic>
      <p:pic>
        <p:nvPicPr>
          <p:cNvPr id="13" name="Graphique 12" descr="Badge 3 contour">
            <a:extLst>
              <a:ext uri="{FF2B5EF4-FFF2-40B4-BE49-F238E27FC236}">
                <a16:creationId xmlns:a16="http://schemas.microsoft.com/office/drawing/2014/main" id="{9AE05CFD-AB81-4E4A-B986-DC3E0BCF02F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81086" y="4443777"/>
            <a:ext cx="243840" cy="243840"/>
          </a:xfrm>
          <a:prstGeom prst="rect">
            <a:avLst/>
          </a:prstGeom>
        </p:spPr>
      </p:pic>
      <p:pic>
        <p:nvPicPr>
          <p:cNvPr id="14" name="Graphique 13" descr="Badge 1 contour">
            <a:extLst>
              <a:ext uri="{FF2B5EF4-FFF2-40B4-BE49-F238E27FC236}">
                <a16:creationId xmlns:a16="http://schemas.microsoft.com/office/drawing/2014/main" id="{CCACE6BF-CD56-47E0-AA4B-648482D46B4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88113" y="2867518"/>
            <a:ext cx="243840" cy="243840"/>
          </a:xfrm>
          <a:prstGeom prst="rect">
            <a:avLst/>
          </a:prstGeom>
        </p:spPr>
      </p:pic>
      <p:pic>
        <p:nvPicPr>
          <p:cNvPr id="16" name="Graphique 15" descr="Badge contour">
            <a:extLst>
              <a:ext uri="{FF2B5EF4-FFF2-40B4-BE49-F238E27FC236}">
                <a16:creationId xmlns:a16="http://schemas.microsoft.com/office/drawing/2014/main" id="{1254EBD1-6C6E-46B8-8F8B-F858A86FBD1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88113" y="3194792"/>
            <a:ext cx="243840" cy="243840"/>
          </a:xfrm>
          <a:prstGeom prst="rect">
            <a:avLst/>
          </a:prstGeom>
        </p:spPr>
      </p:pic>
      <p:pic>
        <p:nvPicPr>
          <p:cNvPr id="17" name="Graphique 16" descr="Badge 3 contour">
            <a:extLst>
              <a:ext uri="{FF2B5EF4-FFF2-40B4-BE49-F238E27FC236}">
                <a16:creationId xmlns:a16="http://schemas.microsoft.com/office/drawing/2014/main" id="{5837FA91-E032-4EFB-991E-EBE5F04D569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988113" y="4533756"/>
            <a:ext cx="243840" cy="243840"/>
          </a:xfrm>
          <a:prstGeom prst="rect">
            <a:avLst/>
          </a:prstGeom>
        </p:spPr>
      </p:pic>
      <p:pic>
        <p:nvPicPr>
          <p:cNvPr id="44" name="Graphique 43" descr="Badge contour">
            <a:extLst>
              <a:ext uri="{FF2B5EF4-FFF2-40B4-BE49-F238E27FC236}">
                <a16:creationId xmlns:a16="http://schemas.microsoft.com/office/drawing/2014/main" id="{F1451E86-2AC6-472C-83EA-3AC059F347A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13324" y="2459392"/>
            <a:ext cx="243840" cy="243840"/>
          </a:xfrm>
          <a:prstGeom prst="rect">
            <a:avLst/>
          </a:prstGeom>
        </p:spPr>
      </p:pic>
      <p:pic>
        <p:nvPicPr>
          <p:cNvPr id="45" name="Graphique 44" descr="Badge 3 contour">
            <a:extLst>
              <a:ext uri="{FF2B5EF4-FFF2-40B4-BE49-F238E27FC236}">
                <a16:creationId xmlns:a16="http://schemas.microsoft.com/office/drawing/2014/main" id="{20D1A97E-7F76-4497-9A30-BAEF8D01774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01729" y="3048084"/>
            <a:ext cx="243840" cy="243840"/>
          </a:xfrm>
          <a:prstGeom prst="rect">
            <a:avLst/>
          </a:prstGeom>
        </p:spPr>
      </p:pic>
      <p:pic>
        <p:nvPicPr>
          <p:cNvPr id="66" name="Graphique 65" descr="Badge 4 contour">
            <a:extLst>
              <a:ext uri="{FF2B5EF4-FFF2-40B4-BE49-F238E27FC236}">
                <a16:creationId xmlns:a16="http://schemas.microsoft.com/office/drawing/2014/main" id="{FEF16B77-065C-4C3D-8D86-AC0E51AFAA6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181086" y="4774624"/>
            <a:ext cx="243840" cy="243840"/>
          </a:xfrm>
          <a:prstGeom prst="rect">
            <a:avLst/>
          </a:prstGeom>
        </p:spPr>
      </p:pic>
      <p:pic>
        <p:nvPicPr>
          <p:cNvPr id="67" name="Graphique 66" descr="Badge 4 contour">
            <a:extLst>
              <a:ext uri="{FF2B5EF4-FFF2-40B4-BE49-F238E27FC236}">
                <a16:creationId xmlns:a16="http://schemas.microsoft.com/office/drawing/2014/main" id="{AD0CD206-8550-4FF6-9BBC-67EF1D915486}"/>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988113" y="4852152"/>
            <a:ext cx="243840" cy="243840"/>
          </a:xfrm>
          <a:prstGeom prst="rect">
            <a:avLst/>
          </a:prstGeom>
        </p:spPr>
      </p:pic>
      <p:pic>
        <p:nvPicPr>
          <p:cNvPr id="74" name="Graphique 73" descr="Badge 1 contour">
            <a:extLst>
              <a:ext uri="{FF2B5EF4-FFF2-40B4-BE49-F238E27FC236}">
                <a16:creationId xmlns:a16="http://schemas.microsoft.com/office/drawing/2014/main" id="{BD214FF6-34FA-4530-BBCE-CADB15F2E1C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8054" y="2459392"/>
            <a:ext cx="243840" cy="243840"/>
          </a:xfrm>
          <a:prstGeom prst="rect">
            <a:avLst/>
          </a:prstGeom>
        </p:spPr>
      </p:pic>
      <p:pic>
        <p:nvPicPr>
          <p:cNvPr id="75" name="Graphique 74" descr="Badge 4 contour">
            <a:extLst>
              <a:ext uri="{FF2B5EF4-FFF2-40B4-BE49-F238E27FC236}">
                <a16:creationId xmlns:a16="http://schemas.microsoft.com/office/drawing/2014/main" id="{79E43D9B-17ED-4570-9BCC-2D7482986F1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854784" y="3048084"/>
            <a:ext cx="243840" cy="243840"/>
          </a:xfrm>
          <a:prstGeom prst="rect">
            <a:avLst/>
          </a:prstGeom>
        </p:spPr>
      </p:pic>
      <p:cxnSp>
        <p:nvCxnSpPr>
          <p:cNvPr id="15" name="Connecteur droit avec flèche 14">
            <a:extLst>
              <a:ext uri="{FF2B5EF4-FFF2-40B4-BE49-F238E27FC236}">
                <a16:creationId xmlns:a16="http://schemas.microsoft.com/office/drawing/2014/main" id="{EFF7B875-73A2-BD86-DE6E-632D25C230A7}"/>
              </a:ext>
            </a:extLst>
          </p:cNvPr>
          <p:cNvCxnSpPr>
            <a:cxnSpLocks/>
          </p:cNvCxnSpPr>
          <p:nvPr/>
        </p:nvCxnSpPr>
        <p:spPr>
          <a:xfrm>
            <a:off x="6995604" y="3064760"/>
            <a:ext cx="771472" cy="0"/>
          </a:xfrm>
          <a:prstGeom prst="straightConnector1">
            <a:avLst/>
          </a:prstGeom>
          <a:ln w="9525">
            <a:solidFill>
              <a:srgbClr val="FF6D43"/>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B9AD38B6-5EB2-FAD4-0324-E0158C278018}"/>
              </a:ext>
            </a:extLst>
          </p:cNvPr>
          <p:cNvCxnSpPr>
            <a:cxnSpLocks/>
          </p:cNvCxnSpPr>
          <p:nvPr/>
        </p:nvCxnSpPr>
        <p:spPr>
          <a:xfrm>
            <a:off x="7554897" y="4774624"/>
            <a:ext cx="357691" cy="0"/>
          </a:xfrm>
          <a:prstGeom prst="straightConnector1">
            <a:avLst/>
          </a:prstGeom>
          <a:ln w="9525">
            <a:solidFill>
              <a:srgbClr val="FF6D43"/>
            </a:solidFill>
            <a:tailEnd type="triangle"/>
          </a:ln>
        </p:spPr>
        <p:style>
          <a:lnRef idx="1">
            <a:schemeClr val="accent1"/>
          </a:lnRef>
          <a:fillRef idx="0">
            <a:schemeClr val="accent1"/>
          </a:fillRef>
          <a:effectRef idx="0">
            <a:schemeClr val="accent1"/>
          </a:effectRef>
          <a:fontRef idx="minor">
            <a:schemeClr val="tx1"/>
          </a:fontRef>
        </p:style>
      </p:cxnSp>
      <p:pic>
        <p:nvPicPr>
          <p:cNvPr id="20" name="trouble-10">
            <a:hlinkClick r:id="" action="ppaction://media"/>
            <a:extLst>
              <a:ext uri="{FF2B5EF4-FFF2-40B4-BE49-F238E27FC236}">
                <a16:creationId xmlns:a16="http://schemas.microsoft.com/office/drawing/2014/main" id="{C1D8250E-54E7-28FD-6983-66A47735360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499460" y="6370637"/>
            <a:ext cx="487363" cy="487363"/>
          </a:xfrm>
          <a:prstGeom prst="rect">
            <a:avLst/>
          </a:prstGeom>
        </p:spPr>
      </p:pic>
    </p:spTree>
    <p:extLst>
      <p:ext uri="{BB962C8B-B14F-4D97-AF65-F5344CB8AC3E}">
        <p14:creationId xmlns:p14="http://schemas.microsoft.com/office/powerpoint/2010/main" val="2153952843"/>
      </p:ext>
    </p:extLst>
  </p:cSld>
  <p:clrMapOvr>
    <a:masterClrMapping/>
  </p:clrMapOvr>
  <mc:AlternateContent xmlns:mc="http://schemas.openxmlformats.org/markup-compatibility/2006" xmlns:p14="http://schemas.microsoft.com/office/powerpoint/2010/main">
    <mc:Choice Requires="p14">
      <p:transition spd="slow" p14:dur="2000" advClick="0" advTm="64000"/>
    </mc:Choice>
    <mc:Fallback xmlns="">
      <p:transition spd="slow" advClick="0" advTm="6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2812"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AF5FFCF-4343-8DE2-05F0-1B7984D72773}"/>
              </a:ext>
            </a:extLst>
          </p:cNvPr>
          <p:cNvSpPr>
            <a:spLocks noGrp="1"/>
          </p:cNvSpPr>
          <p:nvPr>
            <p:ph type="body" sz="quarter" idx="10"/>
          </p:nvPr>
        </p:nvSpPr>
        <p:spPr/>
        <p:txBody>
          <a:bodyPr/>
          <a:lstStyle/>
          <a:p>
            <a:r>
              <a:rPr lang="en-GB" dirty="0"/>
              <a:t>Running the application without SafeKit</a:t>
            </a:r>
            <a:endParaRPr lang="fr-FR" dirty="0"/>
          </a:p>
        </p:txBody>
      </p:sp>
      <p:sp>
        <p:nvSpPr>
          <p:cNvPr id="3" name="Espace réservé du texte 2">
            <a:extLst>
              <a:ext uri="{FF2B5EF4-FFF2-40B4-BE49-F238E27FC236}">
                <a16:creationId xmlns:a16="http://schemas.microsoft.com/office/drawing/2014/main" id="{F9B93958-4814-E0F0-1951-3CF0D283133E}"/>
              </a:ext>
            </a:extLst>
          </p:cNvPr>
          <p:cNvSpPr>
            <a:spLocks noGrp="1"/>
          </p:cNvSpPr>
          <p:nvPr>
            <p:ph type="body" sz="quarter" idx="16"/>
          </p:nvPr>
        </p:nvSpPr>
        <p:spPr/>
        <p:txBody>
          <a:bodyPr/>
          <a:lstStyle/>
          <a:p>
            <a:endParaRPr lang="fr-FR"/>
          </a:p>
        </p:txBody>
      </p:sp>
      <p:pic>
        <p:nvPicPr>
          <p:cNvPr id="4" name="trouble-11">
            <a:hlinkClick r:id="" action="ppaction://media"/>
            <a:extLst>
              <a:ext uri="{FF2B5EF4-FFF2-40B4-BE49-F238E27FC236}">
                <a16:creationId xmlns:a16="http://schemas.microsoft.com/office/drawing/2014/main" id="{97A4420C-FD23-FA12-CB3F-20860794D8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672455" y="6211931"/>
            <a:ext cx="487363" cy="487363"/>
          </a:xfrm>
          <a:prstGeom prst="rect">
            <a:avLst/>
          </a:prstGeom>
        </p:spPr>
      </p:pic>
    </p:spTree>
    <p:extLst>
      <p:ext uri="{BB962C8B-B14F-4D97-AF65-F5344CB8AC3E}">
        <p14:creationId xmlns:p14="http://schemas.microsoft.com/office/powerpoint/2010/main" val="321529420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A16AEC60-0472-4DBF-9E7A-394AB31DA6D0}"/>
              </a:ext>
            </a:extLst>
          </p:cNvPr>
          <p:cNvSpPr>
            <a:spLocks noGrp="1"/>
          </p:cNvSpPr>
          <p:nvPr>
            <p:ph type="body" sz="quarter" idx="23"/>
          </p:nvPr>
        </p:nvSpPr>
        <p:spPr/>
        <p:txBody>
          <a:bodyPr/>
          <a:lstStyle/>
          <a:p>
            <a:r>
              <a:rPr lang="en-US" sz="1600" dirty="0">
                <a:latin typeface="+mn-lt"/>
              </a:rPr>
              <a:t>The need for this use case</a:t>
            </a:r>
            <a:endParaRPr lang="en-GB" sz="1600" dirty="0">
              <a:latin typeface="+mn-lt"/>
            </a:endParaRPr>
          </a:p>
        </p:txBody>
      </p:sp>
      <p:sp>
        <p:nvSpPr>
          <p:cNvPr id="6" name="Espace réservé du texte 5">
            <a:extLst>
              <a:ext uri="{FF2B5EF4-FFF2-40B4-BE49-F238E27FC236}">
                <a16:creationId xmlns:a16="http://schemas.microsoft.com/office/drawing/2014/main" id="{F6A004B9-C7A0-4EC7-B63A-7CDB07DC683C}"/>
              </a:ext>
            </a:extLst>
          </p:cNvPr>
          <p:cNvSpPr>
            <a:spLocks noGrp="1"/>
          </p:cNvSpPr>
          <p:nvPr>
            <p:ph type="body" sz="quarter" idx="13"/>
          </p:nvPr>
        </p:nvSpPr>
        <p:spPr/>
        <p:txBody>
          <a:bodyPr/>
          <a:lstStyle/>
          <a:p>
            <a:pPr>
              <a:lnSpc>
                <a:spcPct val="150000"/>
              </a:lnSpc>
              <a:buFont typeface="Courier New" panose="02070309020205020404" pitchFamily="49" charset="0"/>
              <a:buChar char="o"/>
            </a:pPr>
            <a:r>
              <a:rPr lang="en-US" sz="1200" dirty="0"/>
              <a:t>You want no </a:t>
            </a:r>
            <a:r>
              <a:rPr lang="en-US" sz="1200" dirty="0" err="1"/>
              <a:t>SafeKit</a:t>
            </a:r>
            <a:r>
              <a:rPr lang="en-US" sz="1200" dirty="0"/>
              <a:t> processes running, only your application</a:t>
            </a:r>
          </a:p>
          <a:p>
            <a:pPr>
              <a:lnSpc>
                <a:spcPct val="150000"/>
              </a:lnSpc>
              <a:buFont typeface="Courier New" panose="02070309020205020404" pitchFamily="49" charset="0"/>
              <a:buChar char="o"/>
            </a:pPr>
            <a:r>
              <a:rPr lang="en-US" sz="1200" dirty="0"/>
              <a:t>You want to start/stop your application with the </a:t>
            </a:r>
            <a:r>
              <a:rPr lang="en-US" sz="1200" dirty="0" err="1"/>
              <a:t>start_prim</a:t>
            </a:r>
            <a:r>
              <a:rPr lang="en-US" sz="1200" dirty="0"/>
              <a:t>/</a:t>
            </a:r>
            <a:r>
              <a:rPr lang="en-US" sz="1200" dirty="0" err="1"/>
              <a:t>stop_prim</a:t>
            </a:r>
            <a:r>
              <a:rPr lang="en-US" sz="1200" dirty="0"/>
              <a:t> or </a:t>
            </a:r>
            <a:r>
              <a:rPr lang="en-US" sz="1200" dirty="0" err="1"/>
              <a:t>start_both</a:t>
            </a:r>
            <a:r>
              <a:rPr lang="en-US" sz="1200" dirty="0"/>
              <a:t>/</a:t>
            </a:r>
            <a:r>
              <a:rPr lang="en-US" sz="1200" dirty="0" err="1"/>
              <a:t>stop_both</a:t>
            </a:r>
            <a:r>
              <a:rPr lang="en-US" sz="1200" dirty="0"/>
              <a:t> scripts</a:t>
            </a:r>
          </a:p>
          <a:p>
            <a:pPr>
              <a:lnSpc>
                <a:spcPct val="150000"/>
              </a:lnSpc>
              <a:buFont typeface="Courier New" panose="02070309020205020404" pitchFamily="49" charset="0"/>
              <a:buChar char="o"/>
            </a:pPr>
            <a:r>
              <a:rPr lang="en-US" sz="1200" dirty="0"/>
              <a:t>You want to set the virtual IP address as an alias on the local network interface, if &lt;</a:t>
            </a:r>
            <a:r>
              <a:rPr lang="en-US" sz="1200" dirty="0" err="1"/>
              <a:t>vip</a:t>
            </a:r>
            <a:r>
              <a:rPr lang="en-US" sz="1200" dirty="0"/>
              <a:t>&gt; is defined in userconfig.xml</a:t>
            </a:r>
          </a:p>
          <a:p>
            <a:pPr>
              <a:lnSpc>
                <a:spcPct val="150000"/>
              </a:lnSpc>
              <a:buFont typeface="Courier New" panose="02070309020205020404" pitchFamily="49" charset="0"/>
              <a:buChar char="o"/>
            </a:pPr>
            <a:r>
              <a:rPr lang="en-US" sz="1200" dirty="0"/>
              <a:t>You want to pass environment variables defined in &lt;user&gt; of userconfig.xml</a:t>
            </a:r>
          </a:p>
        </p:txBody>
      </p:sp>
      <p:sp>
        <p:nvSpPr>
          <p:cNvPr id="8" name="Espace réservé du texte 7">
            <a:extLst>
              <a:ext uri="{FF2B5EF4-FFF2-40B4-BE49-F238E27FC236}">
                <a16:creationId xmlns:a16="http://schemas.microsoft.com/office/drawing/2014/main" id="{DFB1CD1C-6D35-4FE1-BD83-C1320DAD4CF8}"/>
              </a:ext>
            </a:extLst>
          </p:cNvPr>
          <p:cNvSpPr>
            <a:spLocks noGrp="1"/>
          </p:cNvSpPr>
          <p:nvPr>
            <p:ph type="body" sz="quarter" idx="24"/>
          </p:nvPr>
        </p:nvSpPr>
        <p:spPr/>
        <p:txBody>
          <a:bodyPr/>
          <a:lstStyle/>
          <a:p>
            <a:r>
              <a:rPr lang="en-GB" sz="1600" dirty="0">
                <a:latin typeface="+mn-lt"/>
              </a:rPr>
              <a:t>Procedure for a module named AM</a:t>
            </a:r>
          </a:p>
        </p:txBody>
      </p:sp>
      <p:sp>
        <p:nvSpPr>
          <p:cNvPr id="3" name="Espace réservé du texte 2">
            <a:extLst>
              <a:ext uri="{FF2B5EF4-FFF2-40B4-BE49-F238E27FC236}">
                <a16:creationId xmlns:a16="http://schemas.microsoft.com/office/drawing/2014/main" id="{83346D5B-8ED5-BFA6-1F5F-3005F7CF1BD0}"/>
              </a:ext>
            </a:extLst>
          </p:cNvPr>
          <p:cNvSpPr>
            <a:spLocks noGrp="1"/>
          </p:cNvSpPr>
          <p:nvPr>
            <p:ph type="body" sz="quarter" idx="25"/>
          </p:nvPr>
        </p:nvSpPr>
        <p:spPr/>
        <p:txBody>
          <a:bodyPr/>
          <a:lstStyle/>
          <a:p>
            <a:pPr marL="228600" indent="-228600">
              <a:lnSpc>
                <a:spcPct val="150000"/>
              </a:lnSpc>
              <a:buFont typeface="+mj-lt"/>
              <a:buAutoNum type="arabicPeriod"/>
            </a:pPr>
            <a:r>
              <a:rPr lang="en-US" sz="1200" dirty="0"/>
              <a:t>Stop AM on all nodes</a:t>
            </a:r>
          </a:p>
          <a:p>
            <a:pPr marL="228600" indent="-228600">
              <a:lnSpc>
                <a:spcPct val="150000"/>
              </a:lnSpc>
              <a:buFont typeface="+mj-lt"/>
              <a:buAutoNum type="arabicPeriod"/>
            </a:pPr>
            <a:r>
              <a:rPr lang="en-US" sz="1200" dirty="0"/>
              <a:t>Log in as an administrator/root</a:t>
            </a:r>
          </a:p>
          <a:p>
            <a:pPr marL="228600" indent="-228600">
              <a:lnSpc>
                <a:spcPct val="150000"/>
              </a:lnSpc>
              <a:buFont typeface="+mj-lt"/>
              <a:buAutoNum type="arabicPeriod"/>
            </a:pPr>
            <a:r>
              <a:rPr lang="en-US" sz="1200" dirty="0"/>
              <a:t>Open a PowerShell/shell console</a:t>
            </a:r>
          </a:p>
          <a:p>
            <a:pPr marL="228600" indent="-228600">
              <a:lnSpc>
                <a:spcPct val="150000"/>
              </a:lnSpc>
              <a:buFont typeface="+mj-lt"/>
              <a:buAutoNum type="arabicPeriod"/>
            </a:pPr>
            <a:r>
              <a:rPr lang="en-US" sz="1200" dirty="0"/>
              <a:t>To start the application, run the command </a:t>
            </a:r>
            <a:r>
              <a:rPr lang="en-US" sz="1200" dirty="0">
                <a:solidFill>
                  <a:schemeClr val="accent1"/>
                </a:solidFill>
              </a:rPr>
              <a:t>SAFE/private/modules/AM/bin/</a:t>
            </a:r>
            <a:r>
              <a:rPr lang="en-US" sz="1200" dirty="0" err="1">
                <a:solidFill>
                  <a:schemeClr val="accent1"/>
                </a:solidFill>
              </a:rPr>
              <a:t>AM_start_wrapper</a:t>
            </a:r>
            <a:r>
              <a:rPr lang="en-US" sz="1200" dirty="0">
                <a:solidFill>
                  <a:schemeClr val="accent1"/>
                </a:solidFill>
              </a:rPr>
              <a:t>. {ps1,sh}</a:t>
            </a:r>
          </a:p>
          <a:p>
            <a:pPr marL="228600" indent="-228600">
              <a:lnSpc>
                <a:spcPct val="150000"/>
              </a:lnSpc>
              <a:buFont typeface="+mj-lt"/>
              <a:buAutoNum type="arabicPeriod"/>
            </a:pPr>
            <a:r>
              <a:rPr lang="en-US" sz="1200" dirty="0"/>
              <a:t>To stop the application, run the command</a:t>
            </a:r>
          </a:p>
          <a:p>
            <a:pPr marL="188166" lvl="1" indent="0">
              <a:lnSpc>
                <a:spcPct val="150000"/>
              </a:lnSpc>
              <a:buNone/>
            </a:pPr>
            <a:r>
              <a:rPr lang="en-US" sz="1200" dirty="0">
                <a:solidFill>
                  <a:schemeClr val="accent1"/>
                </a:solidFill>
              </a:rPr>
              <a:t>SAFE/private/modules/AM/bin/</a:t>
            </a:r>
            <a:r>
              <a:rPr lang="en-US" sz="1200" dirty="0" err="1">
                <a:solidFill>
                  <a:schemeClr val="accent1"/>
                </a:solidFill>
              </a:rPr>
              <a:t>AM_stop_wrapper</a:t>
            </a:r>
            <a:r>
              <a:rPr lang="en-US" sz="1200" dirty="0">
                <a:solidFill>
                  <a:schemeClr val="accent1"/>
                </a:solidFill>
              </a:rPr>
              <a:t>. {ps1,sh}</a:t>
            </a:r>
          </a:p>
          <a:p>
            <a:pPr marL="0" indent="0">
              <a:lnSpc>
                <a:spcPct val="150000"/>
              </a:lnSpc>
              <a:buNone/>
            </a:pPr>
            <a:endParaRPr lang="en-US" sz="1200" dirty="0"/>
          </a:p>
          <a:p>
            <a:pPr marL="0" indent="0">
              <a:lnSpc>
                <a:spcPct val="150000"/>
              </a:lnSpc>
              <a:buNone/>
            </a:pPr>
            <a:r>
              <a:rPr lang="en-US" sz="1200" dirty="0"/>
              <a:t>Note: wrappers are generated at each configuration of the module</a:t>
            </a:r>
          </a:p>
        </p:txBody>
      </p:sp>
      <p:sp>
        <p:nvSpPr>
          <p:cNvPr id="4" name="Titre 3">
            <a:extLst>
              <a:ext uri="{FF2B5EF4-FFF2-40B4-BE49-F238E27FC236}">
                <a16:creationId xmlns:a16="http://schemas.microsoft.com/office/drawing/2014/main" id="{9240A841-475A-4F07-A3F1-BB63418236A8}"/>
              </a:ext>
            </a:extLst>
          </p:cNvPr>
          <p:cNvSpPr>
            <a:spLocks noGrp="1"/>
          </p:cNvSpPr>
          <p:nvPr>
            <p:ph type="title"/>
          </p:nvPr>
        </p:nvSpPr>
        <p:spPr/>
        <p:txBody>
          <a:bodyPr/>
          <a:lstStyle/>
          <a:p>
            <a:r>
              <a:rPr lang="en-GB" dirty="0"/>
              <a:t>Running an application without </a:t>
            </a:r>
            <a:r>
              <a:rPr lang="en-GB" dirty="0" err="1"/>
              <a:t>SafeKit</a:t>
            </a:r>
            <a:endParaRPr lang="en-GB" dirty="0"/>
          </a:p>
        </p:txBody>
      </p:sp>
      <p:sp>
        <p:nvSpPr>
          <p:cNvPr id="2" name="Espace réservé du texte 1">
            <a:extLst>
              <a:ext uri="{FF2B5EF4-FFF2-40B4-BE49-F238E27FC236}">
                <a16:creationId xmlns:a16="http://schemas.microsoft.com/office/drawing/2014/main" id="{1B909427-495E-244C-0905-0FE16D7E2D58}"/>
              </a:ext>
            </a:extLst>
          </p:cNvPr>
          <p:cNvSpPr>
            <a:spLocks noGrp="1"/>
          </p:cNvSpPr>
          <p:nvPr>
            <p:ph type="body" sz="quarter" idx="10"/>
          </p:nvPr>
        </p:nvSpPr>
        <p:spPr/>
        <p:txBody>
          <a:bodyPr/>
          <a:lstStyle/>
          <a:p>
            <a:endParaRPr lang="fr-FR"/>
          </a:p>
        </p:txBody>
      </p:sp>
      <p:pic>
        <p:nvPicPr>
          <p:cNvPr id="11" name="trouble-12">
            <a:hlinkClick r:id="" action="ppaction://media"/>
            <a:extLst>
              <a:ext uri="{FF2B5EF4-FFF2-40B4-BE49-F238E27FC236}">
                <a16:creationId xmlns:a16="http://schemas.microsoft.com/office/drawing/2014/main" id="{4FDA3E16-7EB4-DF62-FD72-65C0FCF4A5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62390" y="6370637"/>
            <a:ext cx="487363" cy="487363"/>
          </a:xfrm>
          <a:prstGeom prst="rect">
            <a:avLst/>
          </a:prstGeom>
        </p:spPr>
      </p:pic>
    </p:spTree>
    <p:extLst>
      <p:ext uri="{BB962C8B-B14F-4D97-AF65-F5344CB8AC3E}">
        <p14:creationId xmlns:p14="http://schemas.microsoft.com/office/powerpoint/2010/main" val="3721982630"/>
      </p:ext>
    </p:extLst>
  </p:cSld>
  <p:clrMapOvr>
    <a:masterClrMapping/>
  </p:clrMapOvr>
  <mc:AlternateContent xmlns:mc="http://schemas.openxmlformats.org/markup-compatibility/2006" xmlns:p14="http://schemas.microsoft.com/office/powerpoint/2010/main">
    <mc:Choice Requires="p14">
      <p:transition spd="slow" p14:dur="2000" advClick="0" advTm="67000"/>
    </mc:Choice>
    <mc:Fallback xmlns="">
      <p:transition spd="slow" advClick="0" advTm="6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562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AF5FFCF-4343-8DE2-05F0-1B7984D72773}"/>
              </a:ext>
            </a:extLst>
          </p:cNvPr>
          <p:cNvSpPr>
            <a:spLocks noGrp="1"/>
          </p:cNvSpPr>
          <p:nvPr>
            <p:ph type="body" sz="quarter" idx="10"/>
          </p:nvPr>
        </p:nvSpPr>
        <p:spPr/>
        <p:txBody>
          <a:bodyPr/>
          <a:lstStyle/>
          <a:p>
            <a:r>
              <a:rPr lang="fr-FR" dirty="0" err="1"/>
              <a:t>Take</a:t>
            </a:r>
            <a:r>
              <a:rPr lang="fr-FR" dirty="0"/>
              <a:t> module snapshots for support</a:t>
            </a:r>
          </a:p>
        </p:txBody>
      </p:sp>
      <p:sp>
        <p:nvSpPr>
          <p:cNvPr id="3" name="Espace réservé du texte 2">
            <a:extLst>
              <a:ext uri="{FF2B5EF4-FFF2-40B4-BE49-F238E27FC236}">
                <a16:creationId xmlns:a16="http://schemas.microsoft.com/office/drawing/2014/main" id="{F9B93958-4814-E0F0-1951-3CF0D283133E}"/>
              </a:ext>
            </a:extLst>
          </p:cNvPr>
          <p:cNvSpPr>
            <a:spLocks noGrp="1"/>
          </p:cNvSpPr>
          <p:nvPr>
            <p:ph type="body" sz="quarter" idx="16"/>
          </p:nvPr>
        </p:nvSpPr>
        <p:spPr/>
        <p:txBody>
          <a:bodyPr/>
          <a:lstStyle/>
          <a:p>
            <a:endParaRPr lang="fr-FR"/>
          </a:p>
        </p:txBody>
      </p:sp>
      <p:pic>
        <p:nvPicPr>
          <p:cNvPr id="5" name="trouble-13">
            <a:hlinkClick r:id="" action="ppaction://media"/>
            <a:extLst>
              <a:ext uri="{FF2B5EF4-FFF2-40B4-BE49-F238E27FC236}">
                <a16:creationId xmlns:a16="http://schemas.microsoft.com/office/drawing/2014/main" id="{E7B1B60F-6823-31A6-1FBC-6DD19C5032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610671" y="6350172"/>
            <a:ext cx="487363" cy="487363"/>
          </a:xfrm>
          <a:prstGeom prst="rect">
            <a:avLst/>
          </a:prstGeom>
        </p:spPr>
      </p:pic>
    </p:spTree>
    <p:extLst>
      <p:ext uri="{BB962C8B-B14F-4D97-AF65-F5344CB8AC3E}">
        <p14:creationId xmlns:p14="http://schemas.microsoft.com/office/powerpoint/2010/main" val="2149805479"/>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A16AEC60-0472-4DBF-9E7A-394AB31DA6D0}"/>
              </a:ext>
            </a:extLst>
          </p:cNvPr>
          <p:cNvSpPr>
            <a:spLocks noGrp="1"/>
          </p:cNvSpPr>
          <p:nvPr>
            <p:ph type="body" sz="quarter" idx="23"/>
          </p:nvPr>
        </p:nvSpPr>
        <p:spPr/>
        <p:txBody>
          <a:bodyPr/>
          <a:lstStyle/>
          <a:p>
            <a:r>
              <a:rPr lang="en-GB" sz="1600" dirty="0">
                <a:latin typeface="+mn-lt"/>
              </a:rPr>
              <a:t>With the web console</a:t>
            </a:r>
          </a:p>
        </p:txBody>
      </p:sp>
      <p:sp>
        <p:nvSpPr>
          <p:cNvPr id="6" name="Espace réservé du texte 5">
            <a:extLst>
              <a:ext uri="{FF2B5EF4-FFF2-40B4-BE49-F238E27FC236}">
                <a16:creationId xmlns:a16="http://schemas.microsoft.com/office/drawing/2014/main" id="{F6A004B9-C7A0-4EC7-B63A-7CDB07DC683C}"/>
              </a:ext>
            </a:extLst>
          </p:cNvPr>
          <p:cNvSpPr>
            <a:spLocks noGrp="1"/>
          </p:cNvSpPr>
          <p:nvPr>
            <p:ph type="body" sz="quarter" idx="13"/>
          </p:nvPr>
        </p:nvSpPr>
        <p:spPr/>
        <p:txBody>
          <a:bodyPr/>
          <a:lstStyle/>
          <a:p>
            <a:pPr marL="0" indent="0">
              <a:lnSpc>
                <a:spcPct val="150000"/>
              </a:lnSpc>
              <a:buNone/>
            </a:pPr>
            <a:r>
              <a:rPr lang="en-GB" sz="1400" dirty="0"/>
              <a:t>In</a:t>
            </a:r>
          </a:p>
          <a:p>
            <a:pPr marL="228600" indent="-228600">
              <a:lnSpc>
                <a:spcPct val="150000"/>
              </a:lnSpc>
              <a:buFont typeface="+mj-lt"/>
              <a:buAutoNum type="arabicPeriod"/>
            </a:pPr>
            <a:r>
              <a:rPr lang="en-GB" sz="1200" dirty="0"/>
              <a:t>Open the module menu</a:t>
            </a:r>
          </a:p>
          <a:p>
            <a:pPr marL="228600" indent="-228600">
              <a:lnSpc>
                <a:spcPct val="150000"/>
              </a:lnSpc>
              <a:buFont typeface="+mj-lt"/>
              <a:buAutoNum type="arabicPeriod"/>
            </a:pPr>
            <a:r>
              <a:rPr lang="en-GB" sz="1200" dirty="0"/>
              <a:t>Select Debug/Download the snapshots</a:t>
            </a:r>
          </a:p>
        </p:txBody>
      </p:sp>
      <p:sp>
        <p:nvSpPr>
          <p:cNvPr id="8" name="Espace réservé du texte 7">
            <a:extLst>
              <a:ext uri="{FF2B5EF4-FFF2-40B4-BE49-F238E27FC236}">
                <a16:creationId xmlns:a16="http://schemas.microsoft.com/office/drawing/2014/main" id="{DFB1CD1C-6D35-4FE1-BD83-C1320DAD4CF8}"/>
              </a:ext>
            </a:extLst>
          </p:cNvPr>
          <p:cNvSpPr>
            <a:spLocks noGrp="1"/>
          </p:cNvSpPr>
          <p:nvPr>
            <p:ph type="body" sz="quarter" idx="24"/>
          </p:nvPr>
        </p:nvSpPr>
        <p:spPr/>
        <p:txBody>
          <a:bodyPr/>
          <a:lstStyle/>
          <a:p>
            <a:r>
              <a:rPr lang="en-GB" sz="1600" dirty="0">
                <a:latin typeface="+mn-lt"/>
              </a:rPr>
              <a:t>With the </a:t>
            </a:r>
            <a:r>
              <a:rPr lang="en-GB" sz="1600" dirty="0" err="1">
                <a:latin typeface="+mn-lt"/>
                <a:cs typeface="Courier New" panose="02070309020205020404" pitchFamily="49" charset="0"/>
              </a:rPr>
              <a:t>safekit</a:t>
            </a:r>
            <a:r>
              <a:rPr lang="en-GB" sz="1600" dirty="0">
                <a:latin typeface="+mn-lt"/>
              </a:rPr>
              <a:t> command</a:t>
            </a:r>
          </a:p>
        </p:txBody>
      </p:sp>
      <p:sp>
        <p:nvSpPr>
          <p:cNvPr id="9" name="Espace réservé du texte 8">
            <a:extLst>
              <a:ext uri="{FF2B5EF4-FFF2-40B4-BE49-F238E27FC236}">
                <a16:creationId xmlns:a16="http://schemas.microsoft.com/office/drawing/2014/main" id="{4891E9C3-7E78-4917-919E-C109FA9ACA56}"/>
              </a:ext>
            </a:extLst>
          </p:cNvPr>
          <p:cNvSpPr>
            <a:spLocks noGrp="1"/>
          </p:cNvSpPr>
          <p:nvPr>
            <p:ph type="body" sz="quarter" idx="25"/>
          </p:nvPr>
        </p:nvSpPr>
        <p:spPr/>
        <p:txBody>
          <a:bodyPr/>
          <a:lstStyle/>
          <a:p>
            <a:pPr marL="0" indent="0" algn="l">
              <a:lnSpc>
                <a:spcPct val="150000"/>
              </a:lnSpc>
              <a:buNone/>
            </a:pPr>
            <a:r>
              <a:rPr lang="en-GB" sz="1400" dirty="0"/>
              <a:t>On each node</a:t>
            </a:r>
          </a:p>
          <a:p>
            <a:pPr marL="228600" indent="-228600" algn="l">
              <a:lnSpc>
                <a:spcPct val="150000"/>
              </a:lnSpc>
              <a:buFont typeface="+mj-lt"/>
              <a:buAutoNum type="arabicPeriod"/>
            </a:pPr>
            <a:r>
              <a:rPr lang="en-US" sz="1200" dirty="0"/>
              <a:t>Log in as administrator/root</a:t>
            </a:r>
          </a:p>
          <a:p>
            <a:pPr marL="228600" indent="-228600" algn="l">
              <a:lnSpc>
                <a:spcPct val="150000"/>
              </a:lnSpc>
              <a:buFont typeface="+mj-lt"/>
              <a:buAutoNum type="arabicPeriod"/>
            </a:pPr>
            <a:r>
              <a:rPr lang="en-US" sz="1200" dirty="0"/>
              <a:t>Open a  PowerShell/shell console</a:t>
            </a:r>
          </a:p>
          <a:p>
            <a:pPr marL="228600" indent="-228600" algn="l">
              <a:lnSpc>
                <a:spcPct val="150000"/>
              </a:lnSpc>
              <a:buFont typeface="+mj-lt"/>
              <a:buAutoNum type="arabicPeriod"/>
            </a:pPr>
            <a:r>
              <a:rPr lang="en-US" sz="1200" dirty="0"/>
              <a:t>Change directory to </a:t>
            </a:r>
            <a:r>
              <a:rPr lang="en-US" sz="1200" dirty="0">
                <a:cs typeface="Courier New" panose="02070309020205020404" pitchFamily="49" charset="0"/>
              </a:rPr>
              <a:t>the </a:t>
            </a:r>
            <a:r>
              <a:rPr lang="en-US" sz="1200" dirty="0" err="1">
                <a:cs typeface="Courier New" panose="02070309020205020404" pitchFamily="49" charset="0"/>
              </a:rPr>
              <a:t>SafeKit</a:t>
            </a:r>
            <a:r>
              <a:rPr lang="en-US" sz="1200" dirty="0">
                <a:cs typeface="Courier New" panose="02070309020205020404" pitchFamily="49" charset="0"/>
              </a:rPr>
              <a:t> installation root path </a:t>
            </a:r>
          </a:p>
          <a:p>
            <a:pPr marL="228600" indent="-228600" algn="l">
              <a:lnSpc>
                <a:spcPct val="150000"/>
              </a:lnSpc>
              <a:buFont typeface="+mj-lt"/>
              <a:buAutoNum type="arabicPeriod"/>
            </a:pPr>
            <a:r>
              <a:rPr lang="en-US" sz="1200" dirty="0"/>
              <a:t>Run with an absolute path</a:t>
            </a:r>
          </a:p>
          <a:p>
            <a:pPr marL="0" indent="0" algn="l">
              <a:lnSpc>
                <a:spcPct val="150000"/>
              </a:lnSpc>
              <a:buNone/>
            </a:pPr>
            <a:r>
              <a:rPr lang="en-US" sz="1200" dirty="0" err="1">
                <a:solidFill>
                  <a:srgbClr val="FF6D43"/>
                </a:solidFill>
              </a:rPr>
              <a:t>safekit</a:t>
            </a:r>
            <a:r>
              <a:rPr lang="en-US" sz="1200" dirty="0">
                <a:solidFill>
                  <a:srgbClr val="FF6D43"/>
                </a:solidFill>
              </a:rPr>
              <a:t> snapshot –m mirror /</a:t>
            </a:r>
            <a:r>
              <a:rPr lang="en-US" sz="1200" dirty="0" err="1">
                <a:solidFill>
                  <a:srgbClr val="FF6D43"/>
                </a:solidFill>
              </a:rPr>
              <a:t>abs_path</a:t>
            </a:r>
            <a:r>
              <a:rPr lang="en-US" sz="1200" dirty="0">
                <a:solidFill>
                  <a:srgbClr val="FF6D43"/>
                </a:solidFill>
              </a:rPr>
              <a:t>/snapshot_node1_mirror.zip</a:t>
            </a:r>
          </a:p>
          <a:p>
            <a:pPr marL="228600" indent="-228600" algn="l">
              <a:lnSpc>
                <a:spcPct val="150000"/>
              </a:lnSpc>
              <a:buFont typeface="+mj-lt"/>
              <a:buAutoNum type="arabicPeriod" startAt="5"/>
            </a:pPr>
            <a:r>
              <a:rPr lang="en-US" sz="1200" dirty="0"/>
              <a:t>Repeat the operation on the other node</a:t>
            </a:r>
          </a:p>
        </p:txBody>
      </p:sp>
      <p:sp>
        <p:nvSpPr>
          <p:cNvPr id="4" name="Titre 3">
            <a:extLst>
              <a:ext uri="{FF2B5EF4-FFF2-40B4-BE49-F238E27FC236}">
                <a16:creationId xmlns:a16="http://schemas.microsoft.com/office/drawing/2014/main" id="{9240A841-475A-4F07-A3F1-BB63418236A8}"/>
              </a:ext>
            </a:extLst>
          </p:cNvPr>
          <p:cNvSpPr>
            <a:spLocks noGrp="1"/>
          </p:cNvSpPr>
          <p:nvPr>
            <p:ph type="title"/>
          </p:nvPr>
        </p:nvSpPr>
        <p:spPr/>
        <p:txBody>
          <a:bodyPr/>
          <a:lstStyle/>
          <a:p>
            <a:r>
              <a:rPr lang="en-GB" dirty="0"/>
              <a:t>How to take a module snapshot?</a:t>
            </a:r>
          </a:p>
        </p:txBody>
      </p:sp>
      <p:sp>
        <p:nvSpPr>
          <p:cNvPr id="5" name="Espace réservé du texte 4">
            <a:extLst>
              <a:ext uri="{FF2B5EF4-FFF2-40B4-BE49-F238E27FC236}">
                <a16:creationId xmlns:a16="http://schemas.microsoft.com/office/drawing/2014/main" id="{00EE225B-7CAA-4A4C-A046-A3095E964BFB}"/>
              </a:ext>
            </a:extLst>
          </p:cNvPr>
          <p:cNvSpPr>
            <a:spLocks noGrp="1"/>
          </p:cNvSpPr>
          <p:nvPr>
            <p:ph type="body" sz="quarter" idx="10"/>
          </p:nvPr>
        </p:nvSpPr>
        <p:spPr/>
        <p:txBody>
          <a:bodyPr/>
          <a:lstStyle/>
          <a:p>
            <a:r>
              <a:rPr lang="en-GB" dirty="0"/>
              <a:t>Take a snapshot of the module on each node </a:t>
            </a:r>
            <a:r>
              <a:rPr lang="en-US" dirty="0">
                <a:cs typeface="Courier New" panose="02070309020205020404" pitchFamily="49" charset="0"/>
              </a:rPr>
              <a:t>for offline and in-depth analysis</a:t>
            </a:r>
            <a:endParaRPr lang="en-GB" dirty="0"/>
          </a:p>
        </p:txBody>
      </p:sp>
      <p:cxnSp>
        <p:nvCxnSpPr>
          <p:cNvPr id="2" name="Straight Connector 24">
            <a:extLst>
              <a:ext uri="{FF2B5EF4-FFF2-40B4-BE49-F238E27FC236}">
                <a16:creationId xmlns:a16="http://schemas.microsoft.com/office/drawing/2014/main" id="{D7EA3E25-F5CB-53FE-1D7A-7B9B6A08D658}"/>
              </a:ext>
            </a:extLst>
          </p:cNvPr>
          <p:cNvCxnSpPr/>
          <p:nvPr/>
        </p:nvCxnSpPr>
        <p:spPr bwMode="invGray">
          <a:xfrm>
            <a:off x="6096000" y="4720381"/>
            <a:ext cx="3657599" cy="0"/>
          </a:xfrm>
          <a:prstGeom prst="line">
            <a:avLst/>
          </a:prstGeom>
          <a:ln>
            <a:gradFill flip="none" rotWithShape="1">
              <a:gsLst>
                <a:gs pos="50000">
                  <a:schemeClr val="accent1"/>
                </a:gs>
                <a:gs pos="100000">
                  <a:schemeClr val="accent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 name="Espace réservé du texte 9">
            <a:extLst>
              <a:ext uri="{FF2B5EF4-FFF2-40B4-BE49-F238E27FC236}">
                <a16:creationId xmlns:a16="http://schemas.microsoft.com/office/drawing/2014/main" id="{A293C171-129D-5928-105F-C3A21D08AF04}"/>
              </a:ext>
            </a:extLst>
          </p:cNvPr>
          <p:cNvSpPr txBox="1">
            <a:spLocks/>
          </p:cNvSpPr>
          <p:nvPr/>
        </p:nvSpPr>
        <p:spPr>
          <a:xfrm>
            <a:off x="6096000" y="4815301"/>
            <a:ext cx="6096000" cy="863249"/>
          </a:xfrm>
          <a:prstGeom prst="rect">
            <a:avLst/>
          </a:prstGeom>
        </p:spPr>
        <p:txBody>
          <a:bodyPr/>
          <a:lstStyle>
            <a:lvl1pPr marL="216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4384" indent="0">
              <a:lnSpc>
                <a:spcPct val="150000"/>
              </a:lnSpc>
              <a:buFont typeface="Arial" panose="020B0604020202020204" pitchFamily="34" charset="0"/>
              <a:buNone/>
            </a:pPr>
            <a:r>
              <a:rPr lang="en-US" sz="1000" dirty="0">
                <a:latin typeface="+mn-lt"/>
                <a:cs typeface="Courier New" panose="02070309020205020404" pitchFamily="49" charset="0"/>
              </a:rPr>
              <a:t>Take a dump in real-time </a:t>
            </a:r>
            <a:r>
              <a:rPr lang="fr-FR" sz="1000" kern="0" dirty="0" err="1">
                <a:latin typeface="+mn-lt"/>
                <a:cs typeface="Courier New" pitchFamily="49" charset="0"/>
              </a:rPr>
              <a:t>when</a:t>
            </a:r>
            <a:r>
              <a:rPr lang="fr-FR" sz="1000" kern="0" dirty="0">
                <a:latin typeface="+mn-lt"/>
                <a:cs typeface="Courier New" pitchFamily="49" charset="0"/>
              </a:rPr>
              <a:t> a </a:t>
            </a:r>
            <a:r>
              <a:rPr lang="fr-FR" sz="1000" kern="0" dirty="0" err="1">
                <a:latin typeface="+mn-lt"/>
                <a:cs typeface="Courier New" pitchFamily="49" charset="0"/>
              </a:rPr>
              <a:t>replication</a:t>
            </a:r>
            <a:r>
              <a:rPr lang="fr-FR" sz="1000" kern="0" dirty="0">
                <a:latin typeface="+mn-lt"/>
                <a:cs typeface="Courier New" pitchFamily="49" charset="0"/>
              </a:rPr>
              <a:t> </a:t>
            </a:r>
            <a:r>
              <a:rPr lang="fr-FR" sz="1000" kern="0" dirty="0" err="1">
                <a:latin typeface="+mn-lt"/>
                <a:cs typeface="Courier New" pitchFamily="49" charset="0"/>
              </a:rPr>
              <a:t>problem</a:t>
            </a:r>
            <a:r>
              <a:rPr lang="fr-FR" sz="1000" kern="0" dirty="0">
                <a:latin typeface="+mn-lt"/>
                <a:cs typeface="Courier New" pitchFamily="49" charset="0"/>
              </a:rPr>
              <a:t> arises</a:t>
            </a:r>
          </a:p>
          <a:p>
            <a:pPr marL="228600" indent="-228600">
              <a:lnSpc>
                <a:spcPct val="150000"/>
              </a:lnSpc>
              <a:buFont typeface="+mj-lt"/>
              <a:buAutoNum type="arabicPeriod"/>
            </a:pPr>
            <a:r>
              <a:rPr lang="en-US" sz="800" dirty="0" err="1">
                <a:solidFill>
                  <a:srgbClr val="FF6D43"/>
                </a:solidFill>
                <a:latin typeface="+mn-lt"/>
                <a:cs typeface="Courier New" panose="02070309020205020404" pitchFamily="49" charset="0"/>
              </a:rPr>
              <a:t>safekit</a:t>
            </a:r>
            <a:r>
              <a:rPr lang="en-US" sz="800" dirty="0">
                <a:solidFill>
                  <a:srgbClr val="FF6D43"/>
                </a:solidFill>
                <a:latin typeface="+mn-lt"/>
                <a:cs typeface="Courier New" panose="02070309020205020404" pitchFamily="49" charset="0"/>
              </a:rPr>
              <a:t> dump –m AM </a:t>
            </a:r>
            <a:r>
              <a:rPr lang="en-US" sz="800" dirty="0">
                <a:latin typeface="+mn-lt"/>
                <a:cs typeface="Courier New" panose="02070309020205020404" pitchFamily="49" charset="0"/>
              </a:rPr>
              <a:t>(dumps are collected in snapshots)</a:t>
            </a:r>
          </a:p>
          <a:p>
            <a:pPr marL="228600" indent="-228600">
              <a:lnSpc>
                <a:spcPct val="150000"/>
              </a:lnSpc>
              <a:buFont typeface="+mj-lt"/>
              <a:buAutoNum type="arabicPeriod"/>
            </a:pPr>
            <a:r>
              <a:rPr lang="en-US" sz="800" dirty="0">
                <a:latin typeface="+mn-lt"/>
                <a:cs typeface="Courier New" panose="02070309020205020404" pitchFamily="49" charset="0"/>
              </a:rPr>
              <a:t>Execute on both nodes when the problem arises to save real-time replication logs</a:t>
            </a:r>
          </a:p>
          <a:p>
            <a:pPr marL="228600" indent="-228600">
              <a:lnSpc>
                <a:spcPct val="150000"/>
              </a:lnSpc>
              <a:buFont typeface="+mj-lt"/>
              <a:buAutoNum type="arabicPeriod"/>
            </a:pPr>
            <a:r>
              <a:rPr lang="en-US" sz="800" dirty="0">
                <a:latin typeface="+mn-lt"/>
                <a:cs typeface="Courier New" panose="02070309020205020404" pitchFamily="49" charset="0"/>
              </a:rPr>
              <a:t>Saved in SAFEVAR/snapshots/modules/AM/</a:t>
            </a:r>
            <a:r>
              <a:rPr lang="en-US" sz="800" dirty="0" err="1">
                <a:latin typeface="+mn-lt"/>
                <a:cs typeface="Courier New" panose="02070309020205020404" pitchFamily="49" charset="0"/>
              </a:rPr>
              <a:t>dump_yyyy_mm_dd_hh_mm_ss</a:t>
            </a:r>
            <a:endParaRPr lang="en-US" sz="800" dirty="0">
              <a:latin typeface="+mn-lt"/>
              <a:cs typeface="Courier New" panose="02070309020205020404" pitchFamily="49" charset="0"/>
            </a:endParaRPr>
          </a:p>
          <a:p>
            <a:pPr marL="24384" indent="0">
              <a:buFont typeface="Arial" panose="020B0604020202020204" pitchFamily="34" charset="0"/>
              <a:buNone/>
            </a:pPr>
            <a:endParaRPr lang="en-US" sz="800" dirty="0">
              <a:cs typeface="Courier New" panose="02070309020205020404" pitchFamily="49" charset="0"/>
            </a:endParaRPr>
          </a:p>
          <a:p>
            <a:pPr marL="24384" indent="0">
              <a:buFont typeface="Arial" panose="020B0604020202020204" pitchFamily="34" charset="0"/>
              <a:buNone/>
            </a:pPr>
            <a:br>
              <a:rPr lang="fr-FR" sz="1400" kern="0" dirty="0">
                <a:latin typeface="+mn-lt"/>
                <a:cs typeface="Courier New" pitchFamily="49" charset="0"/>
              </a:rPr>
            </a:br>
            <a:endParaRPr lang="en-US" sz="1400" dirty="0">
              <a:latin typeface="+mn-lt"/>
              <a:cs typeface="Courier New" panose="02070309020205020404" pitchFamily="49" charset="0"/>
            </a:endParaRPr>
          </a:p>
          <a:p>
            <a:pPr lvl="1">
              <a:buFont typeface="Raleway Light" pitchFamily="2" charset="0"/>
              <a:buChar char="›"/>
            </a:pPr>
            <a:endParaRPr lang="en-US" sz="1400" dirty="0">
              <a:latin typeface="+mn-lt"/>
              <a:cs typeface="Courier New" panose="02070309020205020404" pitchFamily="49" charset="0"/>
            </a:endParaRPr>
          </a:p>
        </p:txBody>
      </p:sp>
      <p:pic>
        <p:nvPicPr>
          <p:cNvPr id="16" name="Image 15">
            <a:extLst>
              <a:ext uri="{FF2B5EF4-FFF2-40B4-BE49-F238E27FC236}">
                <a16:creationId xmlns:a16="http://schemas.microsoft.com/office/drawing/2014/main" id="{C4F0BB7B-97A2-5A3D-4E6C-4AB2FF0247A8}"/>
              </a:ext>
            </a:extLst>
          </p:cNvPr>
          <p:cNvPicPr>
            <a:picLocks noChangeAspect="1"/>
          </p:cNvPicPr>
          <p:nvPr/>
        </p:nvPicPr>
        <p:blipFill>
          <a:blip r:embed="rId5"/>
          <a:stretch>
            <a:fillRect/>
          </a:stretch>
        </p:blipFill>
        <p:spPr>
          <a:xfrm>
            <a:off x="643856" y="2227089"/>
            <a:ext cx="180458" cy="185334"/>
          </a:xfrm>
          <a:prstGeom prst="rect">
            <a:avLst/>
          </a:prstGeom>
        </p:spPr>
      </p:pic>
      <p:pic>
        <p:nvPicPr>
          <p:cNvPr id="17" name="Image 16">
            <a:extLst>
              <a:ext uri="{FF2B5EF4-FFF2-40B4-BE49-F238E27FC236}">
                <a16:creationId xmlns:a16="http://schemas.microsoft.com/office/drawing/2014/main" id="{A904E5FE-CA3F-ADEF-F413-F6AFE3F97650}"/>
              </a:ext>
            </a:extLst>
          </p:cNvPr>
          <p:cNvPicPr>
            <a:picLocks noChangeAspect="1"/>
          </p:cNvPicPr>
          <p:nvPr/>
        </p:nvPicPr>
        <p:blipFill>
          <a:blip r:embed="rId6"/>
          <a:stretch>
            <a:fillRect/>
          </a:stretch>
        </p:blipFill>
        <p:spPr>
          <a:xfrm>
            <a:off x="382773" y="3274596"/>
            <a:ext cx="4781550" cy="2771775"/>
          </a:xfrm>
          <a:prstGeom prst="rect">
            <a:avLst/>
          </a:prstGeom>
        </p:spPr>
      </p:pic>
      <p:pic>
        <p:nvPicPr>
          <p:cNvPr id="18" name="Espace réservé du contenu 11" descr="Badge 1 avec un remplissage uni">
            <a:extLst>
              <a:ext uri="{FF2B5EF4-FFF2-40B4-BE49-F238E27FC236}">
                <a16:creationId xmlns:a16="http://schemas.microsoft.com/office/drawing/2014/main" id="{11FB1D0F-DAC5-82BF-940F-8EEDEB1C3D0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bwMode="invGray">
          <a:xfrm>
            <a:off x="2706818" y="3383844"/>
            <a:ext cx="274320" cy="274320"/>
          </a:xfrm>
          <a:prstGeom prst="rect">
            <a:avLst/>
          </a:prstGeom>
        </p:spPr>
      </p:pic>
      <p:pic>
        <p:nvPicPr>
          <p:cNvPr id="19" name="Espace réservé du contenu 23" descr="Badge avec un remplissage uni">
            <a:extLst>
              <a:ext uri="{FF2B5EF4-FFF2-40B4-BE49-F238E27FC236}">
                <a16:creationId xmlns:a16="http://schemas.microsoft.com/office/drawing/2014/main" id="{FF74EF54-CA0F-B133-44F8-518ACCC5B53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bwMode="invGray">
          <a:xfrm>
            <a:off x="3378985" y="4893582"/>
            <a:ext cx="274320" cy="274320"/>
          </a:xfrm>
          <a:prstGeom prst="rect">
            <a:avLst/>
          </a:prstGeom>
        </p:spPr>
      </p:pic>
      <p:pic>
        <p:nvPicPr>
          <p:cNvPr id="10" name="trouble-14">
            <a:hlinkClick r:id="" action="ppaction://media"/>
            <a:extLst>
              <a:ext uri="{FF2B5EF4-FFF2-40B4-BE49-F238E27FC236}">
                <a16:creationId xmlns:a16="http://schemas.microsoft.com/office/drawing/2014/main" id="{88275149-6254-8FDB-D181-D12B6673DAF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548887" y="6370637"/>
            <a:ext cx="487363" cy="487363"/>
          </a:xfrm>
          <a:prstGeom prst="rect">
            <a:avLst/>
          </a:prstGeom>
        </p:spPr>
      </p:pic>
    </p:spTree>
    <p:extLst>
      <p:ext uri="{BB962C8B-B14F-4D97-AF65-F5344CB8AC3E}">
        <p14:creationId xmlns:p14="http://schemas.microsoft.com/office/powerpoint/2010/main" val="1402506616"/>
      </p:ext>
    </p:extLst>
  </p:cSld>
  <p:clrMapOvr>
    <a:masterClrMapping/>
  </p:clrMapOvr>
  <mc:AlternateContent xmlns:mc="http://schemas.openxmlformats.org/markup-compatibility/2006" xmlns:p14="http://schemas.microsoft.com/office/powerpoint/2010/main">
    <mc:Choice Requires="p14">
      <p:transition spd="slow" p14:dur="2000" advClick="0" advTm="76000"/>
    </mc:Choice>
    <mc:Fallback xmlns="">
      <p:transition spd="slow" advClick="0" advTm="7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435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A16AEC60-0472-4DBF-9E7A-394AB31DA6D0}"/>
              </a:ext>
            </a:extLst>
          </p:cNvPr>
          <p:cNvSpPr>
            <a:spLocks noGrp="1"/>
          </p:cNvSpPr>
          <p:nvPr>
            <p:ph type="body" sz="quarter" idx="23"/>
          </p:nvPr>
        </p:nvSpPr>
        <p:spPr/>
        <p:txBody>
          <a:bodyPr/>
          <a:lstStyle/>
          <a:p>
            <a:r>
              <a:rPr lang="en-GB" sz="1600" dirty="0">
                <a:latin typeface="+mn-lt"/>
              </a:rPr>
              <a:t>What is a module snapshot?</a:t>
            </a:r>
          </a:p>
        </p:txBody>
      </p:sp>
      <p:sp>
        <p:nvSpPr>
          <p:cNvPr id="6" name="Espace réservé du texte 5">
            <a:extLst>
              <a:ext uri="{FF2B5EF4-FFF2-40B4-BE49-F238E27FC236}">
                <a16:creationId xmlns:a16="http://schemas.microsoft.com/office/drawing/2014/main" id="{F6A004B9-C7A0-4EC7-B63A-7CDB07DC683C}"/>
              </a:ext>
            </a:extLst>
          </p:cNvPr>
          <p:cNvSpPr>
            <a:spLocks noGrp="1"/>
          </p:cNvSpPr>
          <p:nvPr>
            <p:ph type="body" sz="quarter" idx="13"/>
          </p:nvPr>
        </p:nvSpPr>
        <p:spPr/>
        <p:txBody>
          <a:bodyPr/>
          <a:lstStyle/>
          <a:p>
            <a:pPr marL="0" indent="0">
              <a:lnSpc>
                <a:spcPct val="150000"/>
              </a:lnSpc>
              <a:buNone/>
            </a:pPr>
            <a:r>
              <a:rPr lang="en-US" sz="1200" dirty="0"/>
              <a:t>A snapshot is a zip file associated to a node that contains: </a:t>
            </a:r>
          </a:p>
          <a:p>
            <a:pPr>
              <a:lnSpc>
                <a:spcPct val="150000"/>
              </a:lnSpc>
              <a:buFont typeface="Courier New" panose="02070309020205020404" pitchFamily="49" charset="0"/>
              <a:buChar char="o"/>
            </a:pPr>
            <a:r>
              <a:rPr lang="en-US" sz="1200" dirty="0"/>
              <a:t>the last 3 configurations</a:t>
            </a:r>
          </a:p>
          <a:p>
            <a:pPr>
              <a:lnSpc>
                <a:spcPct val="150000"/>
              </a:lnSpc>
              <a:buFont typeface="Courier New" panose="02070309020205020404" pitchFamily="49" charset="0"/>
              <a:buChar char="o"/>
            </a:pPr>
            <a:r>
              <a:rPr lang="en-US" sz="1200" dirty="0"/>
              <a:t>the last 3 dumps of the module</a:t>
            </a:r>
          </a:p>
        </p:txBody>
      </p:sp>
      <p:sp>
        <p:nvSpPr>
          <p:cNvPr id="8" name="Espace réservé du texte 7">
            <a:extLst>
              <a:ext uri="{FF2B5EF4-FFF2-40B4-BE49-F238E27FC236}">
                <a16:creationId xmlns:a16="http://schemas.microsoft.com/office/drawing/2014/main" id="{DFB1CD1C-6D35-4FE1-BD83-C1320DAD4CF8}"/>
              </a:ext>
            </a:extLst>
          </p:cNvPr>
          <p:cNvSpPr>
            <a:spLocks noGrp="1"/>
          </p:cNvSpPr>
          <p:nvPr>
            <p:ph type="body" sz="quarter" idx="24"/>
          </p:nvPr>
        </p:nvSpPr>
        <p:spPr/>
        <p:txBody>
          <a:bodyPr/>
          <a:lstStyle/>
          <a:p>
            <a:r>
              <a:rPr lang="en-GB" sz="1600" dirty="0">
                <a:latin typeface="+mn-lt"/>
              </a:rPr>
              <a:t>Internals of a module snapshot</a:t>
            </a:r>
          </a:p>
        </p:txBody>
      </p:sp>
      <p:sp>
        <p:nvSpPr>
          <p:cNvPr id="4" name="Titre 3">
            <a:extLst>
              <a:ext uri="{FF2B5EF4-FFF2-40B4-BE49-F238E27FC236}">
                <a16:creationId xmlns:a16="http://schemas.microsoft.com/office/drawing/2014/main" id="{9240A841-475A-4F07-A3F1-BB63418236A8}"/>
              </a:ext>
            </a:extLst>
          </p:cNvPr>
          <p:cNvSpPr>
            <a:spLocks noGrp="1"/>
          </p:cNvSpPr>
          <p:nvPr>
            <p:ph type="title"/>
          </p:nvPr>
        </p:nvSpPr>
        <p:spPr/>
        <p:txBody>
          <a:bodyPr/>
          <a:lstStyle/>
          <a:p>
            <a:r>
              <a:rPr lang="en-GB" dirty="0"/>
              <a:t>What is a module snapshot?</a:t>
            </a:r>
          </a:p>
        </p:txBody>
      </p:sp>
      <p:sp>
        <p:nvSpPr>
          <p:cNvPr id="5" name="Espace réservé du texte 4">
            <a:extLst>
              <a:ext uri="{FF2B5EF4-FFF2-40B4-BE49-F238E27FC236}">
                <a16:creationId xmlns:a16="http://schemas.microsoft.com/office/drawing/2014/main" id="{00EE225B-7CAA-4A4C-A046-A3095E964BFB}"/>
              </a:ext>
            </a:extLst>
          </p:cNvPr>
          <p:cNvSpPr>
            <a:spLocks noGrp="1"/>
          </p:cNvSpPr>
          <p:nvPr>
            <p:ph type="body" sz="quarter" idx="10"/>
          </p:nvPr>
        </p:nvSpPr>
        <p:spPr/>
        <p:txBody>
          <a:bodyPr/>
          <a:lstStyle/>
          <a:p>
            <a:endParaRPr lang="en-GB" dirty="0"/>
          </a:p>
        </p:txBody>
      </p:sp>
      <p:graphicFrame>
        <p:nvGraphicFramePr>
          <p:cNvPr id="16" name="Tableau 19">
            <a:extLst>
              <a:ext uri="{FF2B5EF4-FFF2-40B4-BE49-F238E27FC236}">
                <a16:creationId xmlns:a16="http://schemas.microsoft.com/office/drawing/2014/main" id="{1290D78D-5BA0-9659-75CE-2FD787184D37}"/>
              </a:ext>
            </a:extLst>
          </p:cNvPr>
          <p:cNvGraphicFramePr>
            <a:graphicFrameLocks noGrp="1"/>
          </p:cNvGraphicFramePr>
          <p:nvPr/>
        </p:nvGraphicFramePr>
        <p:xfrm>
          <a:off x="6173438" y="2208547"/>
          <a:ext cx="5749273" cy="1112520"/>
        </p:xfrm>
        <a:graphic>
          <a:graphicData uri="http://schemas.openxmlformats.org/drawingml/2006/table">
            <a:tbl>
              <a:tblPr firstRow="1" bandRow="1">
                <a:tableStyleId>{2D5ABB26-0587-4C30-8999-92F81FD0307C}</a:tableStyleId>
              </a:tblPr>
              <a:tblGrid>
                <a:gridCol w="1774502">
                  <a:extLst>
                    <a:ext uri="{9D8B030D-6E8A-4147-A177-3AD203B41FA5}">
                      <a16:colId xmlns:a16="http://schemas.microsoft.com/office/drawing/2014/main" val="76557145"/>
                    </a:ext>
                  </a:extLst>
                </a:gridCol>
                <a:gridCol w="3974771">
                  <a:extLst>
                    <a:ext uri="{9D8B030D-6E8A-4147-A177-3AD203B41FA5}">
                      <a16:colId xmlns:a16="http://schemas.microsoft.com/office/drawing/2014/main" val="2284308330"/>
                    </a:ext>
                  </a:extLst>
                </a:gridCol>
              </a:tblGrid>
              <a:tr h="370840">
                <a:tc gridSpan="2">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en-GB" sz="1200" b="0" dirty="0">
                          <a:latin typeface="+mn-lt"/>
                          <a:cs typeface="Courier New" panose="02070309020205020404" pitchFamily="49" charset="0"/>
                        </a:rPr>
                        <a:t>Locations in the snapshots.zip</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en-GB" sz="1200" b="0" dirty="0">
                          <a:latin typeface="+mn-lt"/>
                          <a:cs typeface="Courier New" panose="02070309020205020404" pitchFamily="49" charset="0"/>
                        </a:rPr>
                        <a:t>Location in the snapshots.zip</a:t>
                      </a:r>
                    </a:p>
                  </a:txBody>
                  <a:tcPr anchor="ctr">
                    <a:lnL w="9525" cap="flat" cmpd="sng" algn="ctr">
                      <a:solidFill>
                        <a:schemeClr val="accent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18765322"/>
                  </a:ext>
                </a:extLst>
              </a:tr>
              <a:tr h="370840">
                <a:tc>
                  <a:txBody>
                    <a:bodyPr/>
                    <a:lstStyle/>
                    <a:p>
                      <a:pPr algn="l">
                        <a:lnSpc>
                          <a:spcPct val="150000"/>
                        </a:lnSpc>
                      </a:pPr>
                      <a:r>
                        <a:rPr lang="fr-FR" sz="1200" dirty="0" err="1">
                          <a:solidFill>
                            <a:schemeClr val="tx1"/>
                          </a:solidFill>
                          <a:latin typeface="+mn-lt"/>
                        </a:rPr>
                        <a:t>configs</a:t>
                      </a:r>
                      <a:endParaRPr lang="en-GB" sz="1200" dirty="0">
                        <a:latin typeface="+mn-lt"/>
                      </a:endParaRPr>
                    </a:p>
                  </a:txBody>
                  <a:tcPr anchor="ctr">
                    <a:lnL w="9525" cap="flat" cmpd="sng" algn="ctr">
                      <a:no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en-GB" sz="1200" dirty="0">
                          <a:latin typeface="+mn-lt"/>
                          <a:cs typeface="Courier New" panose="02070309020205020404" pitchFamily="49" charset="0"/>
                        </a:rPr>
                        <a:t>&lt;module-name&gt;/config_&lt;date&gt;/</a:t>
                      </a:r>
                    </a:p>
                  </a:txBody>
                  <a:tcPr anchor="ctr">
                    <a:lnL w="9525" cap="flat" cmpd="sng" algn="ctr">
                      <a:solidFill>
                        <a:schemeClr val="accent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408282"/>
                  </a:ext>
                </a:extLst>
              </a:tr>
              <a:tr h="370840">
                <a:tc>
                  <a:txBody>
                    <a:bodyPr/>
                    <a:lstStyle/>
                    <a:p>
                      <a:pPr algn="l">
                        <a:lnSpc>
                          <a:spcPct val="150000"/>
                        </a:lnSpc>
                      </a:pPr>
                      <a:r>
                        <a:rPr lang="fr-FR" sz="1200" dirty="0">
                          <a:solidFill>
                            <a:schemeClr val="tx1"/>
                          </a:solidFill>
                          <a:latin typeface="+mn-lt"/>
                        </a:rPr>
                        <a:t>dumps</a:t>
                      </a:r>
                      <a:endParaRPr lang="en-GB" sz="1200" dirty="0">
                        <a:latin typeface="+mn-lt"/>
                      </a:endParaRPr>
                    </a:p>
                  </a:txBody>
                  <a:tcPr anchor="ctr">
                    <a:lnL w="9525" cap="flat" cmpd="sng" algn="ctr">
                      <a:no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en-GB" sz="1200" dirty="0">
                          <a:latin typeface="+mn-lt"/>
                          <a:cs typeface="Courier New" panose="02070309020205020404" pitchFamily="49" charset="0"/>
                        </a:rPr>
                        <a:t>&lt;module-name&gt;/</a:t>
                      </a:r>
                      <a:r>
                        <a:rPr lang="en-US" sz="1200" dirty="0">
                          <a:solidFill>
                            <a:schemeClr val="tx1"/>
                          </a:solidFill>
                          <a:cs typeface="Courier New" panose="02070309020205020404" pitchFamily="49" charset="0"/>
                        </a:rPr>
                        <a:t>dump_&lt;date&gt;/</a:t>
                      </a:r>
                      <a:endParaRPr lang="en-GB" sz="1200" dirty="0">
                        <a:latin typeface="+mn-lt"/>
                        <a:cs typeface="Courier New" panose="02070309020205020404" pitchFamily="49" charset="0"/>
                      </a:endParaRPr>
                    </a:p>
                  </a:txBody>
                  <a:tcPr anchor="ctr">
                    <a:lnL w="9525" cap="flat" cmpd="sng" algn="ctr">
                      <a:solidFill>
                        <a:schemeClr val="accent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14082638"/>
                  </a:ext>
                </a:extLst>
              </a:tr>
            </a:tbl>
          </a:graphicData>
        </a:graphic>
      </p:graphicFrame>
      <p:pic>
        <p:nvPicPr>
          <p:cNvPr id="2" name="trouble-15">
            <a:hlinkClick r:id="" action="ppaction://media"/>
            <a:extLst>
              <a:ext uri="{FF2B5EF4-FFF2-40B4-BE49-F238E27FC236}">
                <a16:creationId xmlns:a16="http://schemas.microsoft.com/office/drawing/2014/main" id="{FDE566F4-8B1E-DA5F-134F-468C2844A9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61244" y="6370637"/>
            <a:ext cx="487363" cy="487363"/>
          </a:xfrm>
          <a:prstGeom prst="rect">
            <a:avLst/>
          </a:prstGeom>
        </p:spPr>
      </p:pic>
    </p:spTree>
    <p:extLst>
      <p:ext uri="{BB962C8B-B14F-4D97-AF65-F5344CB8AC3E}">
        <p14:creationId xmlns:p14="http://schemas.microsoft.com/office/powerpoint/2010/main" val="1407020018"/>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9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E7D0960B-58DB-FD8E-D25A-EF9E8C4D588E}"/>
              </a:ext>
            </a:extLst>
          </p:cNvPr>
          <p:cNvPicPr>
            <a:picLocks noChangeAspect="1"/>
          </p:cNvPicPr>
          <p:nvPr/>
        </p:nvPicPr>
        <p:blipFill>
          <a:blip r:embed="rId5"/>
          <a:stretch>
            <a:fillRect/>
          </a:stretch>
        </p:blipFill>
        <p:spPr>
          <a:xfrm>
            <a:off x="8878225" y="2289556"/>
            <a:ext cx="2247900" cy="2990850"/>
          </a:xfrm>
          <a:prstGeom prst="rect">
            <a:avLst/>
          </a:prstGeom>
        </p:spPr>
      </p:pic>
      <p:sp>
        <p:nvSpPr>
          <p:cNvPr id="2" name="Espace réservé du texte 1">
            <a:extLst>
              <a:ext uri="{FF2B5EF4-FFF2-40B4-BE49-F238E27FC236}">
                <a16:creationId xmlns:a16="http://schemas.microsoft.com/office/drawing/2014/main" id="{2533DC3A-3749-4040-9533-E1BD170D32F1}"/>
              </a:ext>
            </a:extLst>
          </p:cNvPr>
          <p:cNvSpPr>
            <a:spLocks noGrp="1"/>
          </p:cNvSpPr>
          <p:nvPr>
            <p:ph type="body" sz="quarter" idx="23"/>
          </p:nvPr>
        </p:nvSpPr>
        <p:spPr/>
        <p:txBody>
          <a:bodyPr/>
          <a:lstStyle/>
          <a:p>
            <a:r>
              <a:rPr lang="en-GB" sz="1600" dirty="0"/>
              <a:t>Problem analysis</a:t>
            </a:r>
          </a:p>
        </p:txBody>
      </p:sp>
      <p:sp>
        <p:nvSpPr>
          <p:cNvPr id="3" name="Espace réservé du texte 2">
            <a:extLst>
              <a:ext uri="{FF2B5EF4-FFF2-40B4-BE49-F238E27FC236}">
                <a16:creationId xmlns:a16="http://schemas.microsoft.com/office/drawing/2014/main" id="{959E15AB-DEBE-4204-96C2-715771325E0B}"/>
              </a:ext>
            </a:extLst>
          </p:cNvPr>
          <p:cNvSpPr>
            <a:spLocks noGrp="1"/>
          </p:cNvSpPr>
          <p:nvPr>
            <p:ph type="body" sz="quarter" idx="24"/>
          </p:nvPr>
        </p:nvSpPr>
        <p:spPr/>
        <p:txBody>
          <a:bodyPr/>
          <a:lstStyle/>
          <a:p>
            <a:r>
              <a:rPr lang="en-GB" sz="1600" dirty="0"/>
              <a:t>Configuration files</a:t>
            </a:r>
          </a:p>
        </p:txBody>
      </p:sp>
      <p:sp>
        <p:nvSpPr>
          <p:cNvPr id="19" name="Espace réservé du texte 18">
            <a:extLst>
              <a:ext uri="{FF2B5EF4-FFF2-40B4-BE49-F238E27FC236}">
                <a16:creationId xmlns:a16="http://schemas.microsoft.com/office/drawing/2014/main" id="{62C30EF2-6385-8C28-45E1-0C792C60BCBB}"/>
              </a:ext>
            </a:extLst>
          </p:cNvPr>
          <p:cNvSpPr>
            <a:spLocks noGrp="1"/>
          </p:cNvSpPr>
          <p:nvPr>
            <p:ph type="body" sz="quarter" idx="25"/>
          </p:nvPr>
        </p:nvSpPr>
        <p:spPr/>
        <p:txBody>
          <a:bodyPr/>
          <a:lstStyle/>
          <a:p>
            <a:r>
              <a:rPr lang="fr-FR" sz="1600" dirty="0"/>
              <a:t>Inside the snapshot</a:t>
            </a:r>
          </a:p>
        </p:txBody>
      </p:sp>
      <p:sp>
        <p:nvSpPr>
          <p:cNvPr id="7" name="Espace réservé du texte 6">
            <a:extLst>
              <a:ext uri="{FF2B5EF4-FFF2-40B4-BE49-F238E27FC236}">
                <a16:creationId xmlns:a16="http://schemas.microsoft.com/office/drawing/2014/main" id="{0ECB4224-A5EE-4BE1-8B8B-BA0052D8540C}"/>
              </a:ext>
            </a:extLst>
          </p:cNvPr>
          <p:cNvSpPr>
            <a:spLocks noGrp="1"/>
          </p:cNvSpPr>
          <p:nvPr>
            <p:ph type="body" sz="quarter" idx="13"/>
          </p:nvPr>
        </p:nvSpPr>
        <p:spPr/>
        <p:txBody>
          <a:bodyPr/>
          <a:lstStyle/>
          <a:p>
            <a:pPr>
              <a:lnSpc>
                <a:spcPct val="150000"/>
              </a:lnSpc>
              <a:buFont typeface="Courier New" panose="02070309020205020404" pitchFamily="49" charset="0"/>
              <a:buChar char="o"/>
            </a:pPr>
            <a:r>
              <a:rPr lang="en-US" sz="1400" dirty="0"/>
              <a:t>Select the last configuration</a:t>
            </a:r>
          </a:p>
          <a:p>
            <a:pPr>
              <a:lnSpc>
                <a:spcPct val="150000"/>
              </a:lnSpc>
              <a:buFont typeface="Courier New" panose="02070309020205020404" pitchFamily="49" charset="0"/>
              <a:buChar char="o"/>
            </a:pPr>
            <a:endParaRPr lang="en-GB" sz="1400" dirty="0"/>
          </a:p>
          <a:p>
            <a:pPr>
              <a:lnSpc>
                <a:spcPct val="150000"/>
              </a:lnSpc>
              <a:buFont typeface="Courier New" panose="02070309020205020404" pitchFamily="49" charset="0"/>
              <a:buChar char="o"/>
            </a:pPr>
            <a:r>
              <a:rPr lang="en-US" sz="1400" dirty="0"/>
              <a:t>Verify userconfig.xml and scripts for troubleshooting with the application integration</a:t>
            </a:r>
          </a:p>
          <a:p>
            <a:pPr>
              <a:lnSpc>
                <a:spcPct val="150000"/>
              </a:lnSpc>
              <a:buFont typeface="Courier New" panose="02070309020205020404" pitchFamily="49" charset="0"/>
              <a:buChar char="o"/>
            </a:pPr>
            <a:endParaRPr lang="en-US" sz="1400" dirty="0"/>
          </a:p>
          <a:p>
            <a:pPr>
              <a:lnSpc>
                <a:spcPct val="150000"/>
              </a:lnSpc>
              <a:buFont typeface="Courier New" panose="02070309020205020404" pitchFamily="49" charset="0"/>
              <a:buChar char="o"/>
            </a:pPr>
            <a:r>
              <a:rPr lang="en-US" sz="1400" dirty="0"/>
              <a:t>If necessary, compare the different configurations</a:t>
            </a:r>
            <a:endParaRPr lang="en-GB" sz="1400" dirty="0"/>
          </a:p>
        </p:txBody>
      </p:sp>
      <p:sp>
        <p:nvSpPr>
          <p:cNvPr id="5" name="Titre 4">
            <a:extLst>
              <a:ext uri="{FF2B5EF4-FFF2-40B4-BE49-F238E27FC236}">
                <a16:creationId xmlns:a16="http://schemas.microsoft.com/office/drawing/2014/main" id="{AFE11486-14F6-4ABB-8E60-CFDC9B4DC34C}"/>
              </a:ext>
            </a:extLst>
          </p:cNvPr>
          <p:cNvSpPr>
            <a:spLocks noGrp="1"/>
          </p:cNvSpPr>
          <p:nvPr>
            <p:ph type="title"/>
          </p:nvPr>
        </p:nvSpPr>
        <p:spPr/>
        <p:txBody>
          <a:bodyPr/>
          <a:lstStyle/>
          <a:p>
            <a:r>
              <a:rPr lang="en-GB" dirty="0"/>
              <a:t>Configuration files of a module in a snapshot</a:t>
            </a:r>
          </a:p>
        </p:txBody>
      </p:sp>
      <p:sp>
        <p:nvSpPr>
          <p:cNvPr id="6" name="Espace réservé du texte 5">
            <a:extLst>
              <a:ext uri="{FF2B5EF4-FFF2-40B4-BE49-F238E27FC236}">
                <a16:creationId xmlns:a16="http://schemas.microsoft.com/office/drawing/2014/main" id="{8BD17268-281A-46F2-ABC8-C9D2BE7D0B16}"/>
              </a:ext>
            </a:extLst>
          </p:cNvPr>
          <p:cNvSpPr>
            <a:spLocks noGrp="1"/>
          </p:cNvSpPr>
          <p:nvPr>
            <p:ph type="body" sz="quarter" idx="10"/>
          </p:nvPr>
        </p:nvSpPr>
        <p:spPr/>
        <p:txBody>
          <a:bodyPr/>
          <a:lstStyle/>
          <a:p>
            <a:endParaRPr lang="en-US" dirty="0"/>
          </a:p>
        </p:txBody>
      </p:sp>
      <p:graphicFrame>
        <p:nvGraphicFramePr>
          <p:cNvPr id="13" name="Tableau 2">
            <a:extLst>
              <a:ext uri="{FF2B5EF4-FFF2-40B4-BE49-F238E27FC236}">
                <a16:creationId xmlns:a16="http://schemas.microsoft.com/office/drawing/2014/main" id="{2282EBA3-ABE7-418D-B77D-70A6B7C7CD51}"/>
              </a:ext>
            </a:extLst>
          </p:cNvPr>
          <p:cNvGraphicFramePr>
            <a:graphicFrameLocks noGrp="1"/>
          </p:cNvGraphicFramePr>
          <p:nvPr/>
        </p:nvGraphicFramePr>
        <p:xfrm>
          <a:off x="4386181" y="2289556"/>
          <a:ext cx="3657600" cy="2102232"/>
        </p:xfrm>
        <a:graphic>
          <a:graphicData uri="http://schemas.openxmlformats.org/drawingml/2006/table">
            <a:tbl>
              <a:tblPr firstRow="1" bandRow="1">
                <a:tableStyleId>{2D5ABB26-0587-4C30-8999-92F81FD0307C}</a:tableStyleId>
              </a:tblPr>
              <a:tblGrid>
                <a:gridCol w="1890332">
                  <a:extLst>
                    <a:ext uri="{9D8B030D-6E8A-4147-A177-3AD203B41FA5}">
                      <a16:colId xmlns:a16="http://schemas.microsoft.com/office/drawing/2014/main" val="214548950"/>
                    </a:ext>
                  </a:extLst>
                </a:gridCol>
                <a:gridCol w="1767268">
                  <a:extLst>
                    <a:ext uri="{9D8B030D-6E8A-4147-A177-3AD203B41FA5}">
                      <a16:colId xmlns:a16="http://schemas.microsoft.com/office/drawing/2014/main" val="3552310927"/>
                    </a:ext>
                  </a:extLst>
                </a:gridCol>
              </a:tblGrid>
              <a:tr h="637362">
                <a:tc>
                  <a:txBody>
                    <a:bodyPr/>
                    <a:lstStyle/>
                    <a:p>
                      <a:pPr>
                        <a:lnSpc>
                          <a:spcPct val="150000"/>
                        </a:lnSpc>
                      </a:pPr>
                      <a:r>
                        <a:rPr lang="fr-FR" sz="1200" dirty="0">
                          <a:solidFill>
                            <a:schemeClr val="tx1"/>
                          </a:solidFill>
                          <a:latin typeface="+mn-lt"/>
                          <a:cs typeface="Courier New" panose="02070309020205020404" pitchFamily="49" charset="0"/>
                        </a:rPr>
                        <a:t>bin/</a:t>
                      </a:r>
                      <a:r>
                        <a:rPr lang="fr-FR" sz="1200" dirty="0" err="1">
                          <a:solidFill>
                            <a:schemeClr val="tx1"/>
                          </a:solidFill>
                          <a:latin typeface="+mn-lt"/>
                          <a:cs typeface="Courier New" panose="02070309020205020404" pitchFamily="49" charset="0"/>
                        </a:rPr>
                        <a:t>start_prim</a:t>
                      </a:r>
                      <a:endParaRPr lang="fr-FR" sz="1200" dirty="0">
                        <a:solidFill>
                          <a:schemeClr val="tx1"/>
                        </a:solidFill>
                        <a:latin typeface="+mn-lt"/>
                        <a:cs typeface="Courier New" panose="02070309020205020404" pitchFamily="49" charset="0"/>
                      </a:endParaRPr>
                    </a:p>
                    <a:p>
                      <a:pPr>
                        <a:lnSpc>
                          <a:spcPct val="150000"/>
                        </a:lnSpc>
                      </a:pPr>
                      <a:r>
                        <a:rPr lang="fr-FR" sz="1200" dirty="0">
                          <a:solidFill>
                            <a:schemeClr val="tx1"/>
                          </a:solidFill>
                          <a:latin typeface="+mn-lt"/>
                          <a:cs typeface="Courier New" panose="02070309020205020404" pitchFamily="49" charset="0"/>
                        </a:rPr>
                        <a:t>bin/</a:t>
                      </a:r>
                      <a:r>
                        <a:rPr lang="fr-FR" sz="1200" dirty="0" err="1">
                          <a:solidFill>
                            <a:schemeClr val="tx1"/>
                          </a:solidFill>
                          <a:latin typeface="+mn-lt"/>
                          <a:cs typeface="Courier New" panose="02070309020205020404" pitchFamily="49" charset="0"/>
                        </a:rPr>
                        <a:t>stop_prim</a:t>
                      </a:r>
                      <a:endParaRPr lang="fr-FR" sz="1200" dirty="0">
                        <a:solidFill>
                          <a:schemeClr val="tx1"/>
                        </a:solidFill>
                        <a:latin typeface="+mn-lt"/>
                        <a:cs typeface="Courier New" panose="02070309020205020404" pitchFamily="49" charset="0"/>
                      </a:endParaRPr>
                    </a:p>
                    <a:p>
                      <a:pPr>
                        <a:lnSpc>
                          <a:spcPct val="150000"/>
                        </a:lnSpc>
                      </a:pPr>
                      <a:r>
                        <a:rPr lang="fr-FR" sz="1200" dirty="0">
                          <a:solidFill>
                            <a:schemeClr val="tx1"/>
                          </a:solidFill>
                          <a:latin typeface="+mn-lt"/>
                          <a:cs typeface="Courier New" panose="02070309020205020404" pitchFamily="49" charset="0"/>
                        </a:rPr>
                        <a:t>or</a:t>
                      </a:r>
                    </a:p>
                    <a:p>
                      <a:pPr>
                        <a:lnSpc>
                          <a:spcPct val="150000"/>
                        </a:lnSpc>
                      </a:pPr>
                      <a:r>
                        <a:rPr lang="fr-FR" sz="1200" dirty="0">
                          <a:solidFill>
                            <a:schemeClr val="tx1"/>
                          </a:solidFill>
                          <a:latin typeface="+mn-lt"/>
                          <a:cs typeface="Courier New" panose="02070309020205020404" pitchFamily="49" charset="0"/>
                        </a:rPr>
                        <a:t>bin/</a:t>
                      </a:r>
                      <a:r>
                        <a:rPr lang="fr-FR" sz="1200" dirty="0" err="1">
                          <a:solidFill>
                            <a:schemeClr val="tx1"/>
                          </a:solidFill>
                          <a:latin typeface="+mn-lt"/>
                          <a:cs typeface="Courier New" panose="02070309020205020404" pitchFamily="49" charset="0"/>
                        </a:rPr>
                        <a:t>start_both</a:t>
                      </a:r>
                      <a:endParaRPr lang="fr-FR" sz="1200" dirty="0">
                        <a:solidFill>
                          <a:schemeClr val="tx1"/>
                        </a:solidFill>
                        <a:latin typeface="+mn-lt"/>
                        <a:cs typeface="Courier New" panose="02070309020205020404" pitchFamily="49" charset="0"/>
                      </a:endParaRPr>
                    </a:p>
                    <a:p>
                      <a:pPr>
                        <a:lnSpc>
                          <a:spcPct val="150000"/>
                        </a:lnSpc>
                      </a:pPr>
                      <a:r>
                        <a:rPr lang="fr-FR" sz="1200" dirty="0">
                          <a:solidFill>
                            <a:schemeClr val="tx1"/>
                          </a:solidFill>
                          <a:latin typeface="+mn-lt"/>
                          <a:cs typeface="Courier New" panose="02070309020205020404" pitchFamily="49" charset="0"/>
                        </a:rPr>
                        <a:t>bin/</a:t>
                      </a:r>
                      <a:r>
                        <a:rPr lang="fr-FR" sz="1200" dirty="0" err="1">
                          <a:solidFill>
                            <a:schemeClr val="tx1"/>
                          </a:solidFill>
                          <a:latin typeface="+mn-lt"/>
                          <a:cs typeface="Courier New" panose="02070309020205020404" pitchFamily="49" charset="0"/>
                        </a:rPr>
                        <a:t>stop_both</a:t>
                      </a:r>
                      <a:endParaRPr lang="fr-FR" sz="1200" dirty="0">
                        <a:solidFill>
                          <a:schemeClr val="tx1"/>
                        </a:solidFill>
                        <a:latin typeface="+mn-lt"/>
                        <a:cs typeface="Courier New" panose="02070309020205020404" pitchFamily="49" charset="0"/>
                      </a:endParaRPr>
                    </a:p>
                  </a:txBody>
                  <a:tcPr marL="121920" marR="121920" marT="60960" marB="60960" anchor="ctr">
                    <a:lnL w="9525" cap="flat" cmpd="sng" algn="ctr">
                      <a:solidFill>
                        <a:schemeClr val="accent1"/>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nSpc>
                          <a:spcPct val="150000"/>
                        </a:lnSpc>
                      </a:pPr>
                      <a:r>
                        <a:rPr lang="en-US" sz="1200" dirty="0">
                          <a:solidFill>
                            <a:schemeClr val="tx1"/>
                          </a:solidFill>
                          <a:latin typeface="+mn-lt"/>
                          <a:cs typeface="Courier New" panose="02070309020205020404" pitchFamily="49" charset="0"/>
                        </a:rPr>
                        <a:t>User scripts for mirror or farm modules</a:t>
                      </a:r>
                      <a:endParaRPr lang="en-US" sz="1200" dirty="0">
                        <a:solidFill>
                          <a:schemeClr val="tx1"/>
                        </a:solidFill>
                        <a:latin typeface="+mn-lt"/>
                      </a:endParaRPr>
                    </a:p>
                  </a:txBody>
                  <a:tcPr marL="121920" marR="121920" marT="60960" marB="60960" anchor="ctr">
                    <a:lnL w="6350" cap="flat" cmpd="sng" algn="ctr">
                      <a:no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121540783"/>
                  </a:ext>
                </a:extLst>
              </a:tr>
              <a:tr h="590855">
                <a:tc>
                  <a:txBody>
                    <a:bodyPr/>
                    <a:lstStyle/>
                    <a:p>
                      <a:pPr>
                        <a:lnSpc>
                          <a:spcPct val="150000"/>
                        </a:lnSpc>
                      </a:pPr>
                      <a:r>
                        <a:rPr lang="fr-FR" sz="1200" dirty="0">
                          <a:solidFill>
                            <a:schemeClr val="tx1"/>
                          </a:solidFill>
                          <a:latin typeface="+mn-lt"/>
                          <a:cs typeface="Courier New" panose="02070309020205020404" pitchFamily="49" charset="0"/>
                        </a:rPr>
                        <a:t>conf/userconfig.xml</a:t>
                      </a:r>
                    </a:p>
                  </a:txBody>
                  <a:tcPr marL="121920" marR="121920" marT="60960" marB="60960" anchor="ctr">
                    <a:lnL w="9525" cap="flat" cmpd="sng" algn="ctr">
                      <a:solidFill>
                        <a:schemeClr val="accent1"/>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nSpc>
                          <a:spcPct val="150000"/>
                        </a:lnSpc>
                      </a:pPr>
                      <a:r>
                        <a:rPr lang="en-US" sz="1200" dirty="0">
                          <a:solidFill>
                            <a:schemeClr val="tx1"/>
                          </a:solidFill>
                          <a:latin typeface="+mn-lt"/>
                        </a:rPr>
                        <a:t>XML configuration file of the module</a:t>
                      </a:r>
                      <a:endParaRPr lang="fr-FR" sz="1200" dirty="0">
                        <a:latin typeface="+mn-lt"/>
                      </a:endParaRPr>
                    </a:p>
                  </a:txBody>
                  <a:tcPr marL="121920" marR="121920" marT="60960" marB="60960" anchor="ctr">
                    <a:lnL w="6350" cap="flat" cmpd="sng" algn="ctr">
                      <a:no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019618057"/>
                  </a:ext>
                </a:extLst>
              </a:tr>
            </a:tbl>
          </a:graphicData>
        </a:graphic>
      </p:graphicFrame>
      <p:cxnSp>
        <p:nvCxnSpPr>
          <p:cNvPr id="14" name="Connecteur droit 13">
            <a:extLst>
              <a:ext uri="{FF2B5EF4-FFF2-40B4-BE49-F238E27FC236}">
                <a16:creationId xmlns:a16="http://schemas.microsoft.com/office/drawing/2014/main" id="{364BA8BA-B621-40C2-B396-2AC589E3C9EE}"/>
              </a:ext>
            </a:extLst>
          </p:cNvPr>
          <p:cNvCxnSpPr>
            <a:cxnSpLocks/>
          </p:cNvCxnSpPr>
          <p:nvPr/>
        </p:nvCxnSpPr>
        <p:spPr>
          <a:xfrm>
            <a:off x="8082411" y="3479561"/>
            <a:ext cx="1239142" cy="231305"/>
          </a:xfrm>
          <a:prstGeom prst="line">
            <a:avLst/>
          </a:prstGeom>
        </p:spPr>
        <p:style>
          <a:lnRef idx="1">
            <a:schemeClr val="accent1"/>
          </a:lnRef>
          <a:fillRef idx="0">
            <a:schemeClr val="accent1"/>
          </a:fillRef>
          <a:effectRef idx="0">
            <a:schemeClr val="accent1"/>
          </a:effectRef>
          <a:fontRef idx="minor">
            <a:schemeClr val="tx1"/>
          </a:fontRef>
        </p:style>
      </p:cxnSp>
      <p:pic>
        <p:nvPicPr>
          <p:cNvPr id="9" name="trouble-16">
            <a:hlinkClick r:id="" action="ppaction://media"/>
            <a:extLst>
              <a:ext uri="{FF2B5EF4-FFF2-40B4-BE49-F238E27FC236}">
                <a16:creationId xmlns:a16="http://schemas.microsoft.com/office/drawing/2014/main" id="{B05C71D5-9A74-02F4-E8D1-67AAD3951C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61244" y="6364459"/>
            <a:ext cx="487363" cy="487363"/>
          </a:xfrm>
          <a:prstGeom prst="rect">
            <a:avLst/>
          </a:prstGeom>
        </p:spPr>
      </p:pic>
    </p:spTree>
    <p:extLst>
      <p:ext uri="{BB962C8B-B14F-4D97-AF65-F5344CB8AC3E}">
        <p14:creationId xmlns:p14="http://schemas.microsoft.com/office/powerpoint/2010/main" val="703639072"/>
      </p:ext>
    </p:extLst>
  </p:cSld>
  <p:clrMapOvr>
    <a:masterClrMapping/>
  </p:clrMapOvr>
  <mc:AlternateContent xmlns:mc="http://schemas.openxmlformats.org/markup-compatibility/2006" xmlns:p14="http://schemas.microsoft.com/office/powerpoint/2010/main">
    <mc:Choice Requires="p14">
      <p:transition spd="slow" p14:dur="2000" advClick="0" advTm="44000"/>
    </mc:Choice>
    <mc:Fallback xmlns="">
      <p:transition spd="slow" advClick="0" advTm="4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29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au 2">
            <a:extLst>
              <a:ext uri="{FF2B5EF4-FFF2-40B4-BE49-F238E27FC236}">
                <a16:creationId xmlns:a16="http://schemas.microsoft.com/office/drawing/2014/main" id="{F179FEED-4A8A-41D0-92CE-2F1F88B75EA0}"/>
              </a:ext>
            </a:extLst>
          </p:cNvPr>
          <p:cNvGraphicFramePr>
            <a:graphicFrameLocks noGrp="1"/>
          </p:cNvGraphicFramePr>
          <p:nvPr>
            <p:extLst>
              <p:ext uri="{D42A27DB-BD31-4B8C-83A1-F6EECF244321}">
                <p14:modId xmlns:p14="http://schemas.microsoft.com/office/powerpoint/2010/main" val="1231325576"/>
              </p:ext>
            </p:extLst>
          </p:nvPr>
        </p:nvGraphicFramePr>
        <p:xfrm>
          <a:off x="4254988" y="2193013"/>
          <a:ext cx="4587171" cy="3500620"/>
        </p:xfrm>
        <a:graphic>
          <a:graphicData uri="http://schemas.openxmlformats.org/drawingml/2006/table">
            <a:tbl>
              <a:tblPr firstRow="1" bandRow="1">
                <a:tableStyleId>{2D5ABB26-0587-4C30-8999-92F81FD0307C}</a:tableStyleId>
              </a:tblPr>
              <a:tblGrid>
                <a:gridCol w="1802912">
                  <a:extLst>
                    <a:ext uri="{9D8B030D-6E8A-4147-A177-3AD203B41FA5}">
                      <a16:colId xmlns:a16="http://schemas.microsoft.com/office/drawing/2014/main" val="214548950"/>
                    </a:ext>
                  </a:extLst>
                </a:gridCol>
                <a:gridCol w="2784259">
                  <a:extLst>
                    <a:ext uri="{9D8B030D-6E8A-4147-A177-3AD203B41FA5}">
                      <a16:colId xmlns:a16="http://schemas.microsoft.com/office/drawing/2014/main" val="3552310927"/>
                    </a:ext>
                  </a:extLst>
                </a:gridCol>
              </a:tblGrid>
              <a:tr h="562887">
                <a:tc>
                  <a:txBody>
                    <a:bodyPr/>
                    <a:lstStyle/>
                    <a:p>
                      <a:pPr>
                        <a:lnSpc>
                          <a:spcPct val="150000"/>
                        </a:lnSpc>
                      </a:pPr>
                      <a:r>
                        <a:rPr lang="fr-FR" sz="1000" dirty="0">
                          <a:solidFill>
                            <a:schemeClr val="tx1"/>
                          </a:solidFill>
                          <a:latin typeface="+mn-lt"/>
                          <a:cs typeface="Courier New" panose="02070309020205020404" pitchFamily="49" charset="0"/>
                        </a:rPr>
                        <a:t>log.txt,, logverbose.txt</a:t>
                      </a:r>
                    </a:p>
                  </a:txBody>
                  <a:tcPr marL="121920" marR="121920" marT="60960" marB="60960" anchor="ctr">
                    <a:lnL w="9525" cap="flat" cmpd="sng" algn="ctr">
                      <a:solidFill>
                        <a:schemeClr val="accent1"/>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nSpc>
                          <a:spcPct val="150000"/>
                        </a:lnSpc>
                      </a:pPr>
                      <a:r>
                        <a:rPr lang="en-US" sz="1000" dirty="0">
                          <a:latin typeface="+mn-lt"/>
                        </a:rPr>
                        <a:t>Module logs (non verbose and verbose)</a:t>
                      </a:r>
                    </a:p>
                  </a:txBody>
                  <a:tcPr marL="121920" marR="121920" marT="60960" marB="60960" anchor="ctr">
                    <a:lnL w="6350" cap="flat" cmpd="sng" algn="ctr">
                      <a:no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121540783"/>
                  </a:ext>
                </a:extLst>
              </a:tr>
              <a:tr h="52070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fr-FR" sz="1000" dirty="0" err="1">
                          <a:solidFill>
                            <a:schemeClr val="tx1"/>
                          </a:solidFill>
                          <a:latin typeface="+mn-lt"/>
                          <a:cs typeface="Courier New" panose="02070309020205020404" pitchFamily="49" charset="0"/>
                        </a:rPr>
                        <a:t>userlog</a:t>
                      </a:r>
                      <a:r>
                        <a:rPr lang="fr-FR" sz="1000" dirty="0">
                          <a:solidFill>
                            <a:schemeClr val="tx1"/>
                          </a:solidFill>
                          <a:latin typeface="+mn-lt"/>
                          <a:cs typeface="Courier New" panose="02070309020205020404" pitchFamily="49" charset="0"/>
                        </a:rPr>
                        <a:t>/*.</a:t>
                      </a:r>
                      <a:r>
                        <a:rPr lang="fr-FR" sz="1000" dirty="0" err="1">
                          <a:solidFill>
                            <a:schemeClr val="tx1"/>
                          </a:solidFill>
                          <a:latin typeface="+mn-lt"/>
                          <a:cs typeface="Courier New" panose="02070309020205020404" pitchFamily="49" charset="0"/>
                        </a:rPr>
                        <a:t>ulog</a:t>
                      </a:r>
                      <a:r>
                        <a:rPr lang="fr-FR" sz="1000" dirty="0">
                          <a:solidFill>
                            <a:schemeClr val="tx1"/>
                          </a:solidFill>
                          <a:latin typeface="+mn-lt"/>
                          <a:cs typeface="Courier New" panose="02070309020205020404" pitchFamily="49" charset="0"/>
                        </a:rPr>
                        <a:t> files</a:t>
                      </a:r>
                    </a:p>
                  </a:txBody>
                  <a:tcPr marL="121920" marR="121920" marT="60960" marB="60960" anchor="ctr">
                    <a:lnL w="9525" cap="flat" cmpd="sng" algn="ctr">
                      <a:solidFill>
                        <a:schemeClr val="accent1"/>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fr-FR" sz="1000" dirty="0">
                          <a:latin typeface="+mn-lt"/>
                        </a:rPr>
                        <a:t>Scripts logs (output of module scripts)</a:t>
                      </a:r>
                    </a:p>
                  </a:txBody>
                  <a:tcPr marL="121920" marR="121920" marT="60960" marB="60960" anchor="ctr">
                    <a:lnL w="6350" cap="flat" cmpd="sng" algn="ctr">
                      <a:no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717483115"/>
                  </a:ext>
                </a:extLst>
              </a:tr>
              <a:tr h="553673">
                <a:tc>
                  <a:txBody>
                    <a:bodyPr/>
                    <a:lstStyle/>
                    <a:p>
                      <a:pPr>
                        <a:lnSpc>
                          <a:spcPct val="150000"/>
                        </a:lnSpc>
                      </a:pPr>
                      <a:r>
                        <a:rPr lang="fr-FR" sz="1000" dirty="0">
                          <a:solidFill>
                            <a:schemeClr val="tx1"/>
                          </a:solidFill>
                          <a:latin typeface="+mn-lt"/>
                          <a:cs typeface="Courier New" panose="02070309020205020404" pitchFamily="49" charset="0"/>
                        </a:rPr>
                        <a:t>applicationevtx.txt &amp; systemevtx.txt</a:t>
                      </a:r>
                    </a:p>
                  </a:txBody>
                  <a:tcPr marL="121920" marR="121920" marT="60960" marB="60960" anchor="ctr">
                    <a:lnL w="9525" cap="flat" cmpd="sng" algn="ctr">
                      <a:solidFill>
                        <a:schemeClr val="accent1"/>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nSpc>
                          <a:spcPct val="150000"/>
                        </a:lnSpc>
                      </a:pPr>
                      <a:r>
                        <a:rPr lang="en-US" sz="1000" dirty="0">
                          <a:latin typeface="+mn-lt"/>
                        </a:rPr>
                        <a:t>Windows event logs</a:t>
                      </a:r>
                    </a:p>
                    <a:p>
                      <a:pPr>
                        <a:lnSpc>
                          <a:spcPct val="150000"/>
                        </a:lnSpc>
                      </a:pPr>
                      <a:endParaRPr lang="en-US" sz="1000" dirty="0">
                        <a:latin typeface="+mn-lt"/>
                      </a:endParaRPr>
                    </a:p>
                  </a:txBody>
                  <a:tcPr marL="121920" marR="121920" marT="60960" marB="60960" anchor="ctr">
                    <a:lnL w="6350" cap="flat" cmpd="sng" algn="ctr">
                      <a:no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245496311"/>
                  </a:ext>
                </a:extLst>
              </a:tr>
              <a:tr h="43180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fr-FR" sz="1000" dirty="0">
                          <a:solidFill>
                            <a:schemeClr val="tx1"/>
                          </a:solidFill>
                          <a:latin typeface="+mn-lt"/>
                          <a:cs typeface="Courier New" panose="02070309020205020404" pitchFamily="49" charset="0"/>
                        </a:rPr>
                        <a:t>last.txt &amp; systemevt.txt</a:t>
                      </a:r>
                    </a:p>
                  </a:txBody>
                  <a:tcPr marL="121920" marR="121920" marT="60960" marB="60960" anchor="ctr">
                    <a:lnL w="9525" cap="flat" cmpd="sng" algn="ctr">
                      <a:solidFill>
                        <a:schemeClr val="accent1"/>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en-US" sz="1000" dirty="0">
                          <a:latin typeface="+mn-lt"/>
                        </a:rPr>
                        <a:t>Linux event logs</a:t>
                      </a:r>
                    </a:p>
                  </a:txBody>
                  <a:tcPr marL="121920" marR="121920" marT="60960" marB="60960" anchor="ctr">
                    <a:lnL w="6350" cap="flat" cmpd="sng" algn="ctr">
                      <a:no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156854549"/>
                  </a:ext>
                </a:extLst>
              </a:tr>
              <a:tr h="398827">
                <a:tc>
                  <a:txBody>
                    <a:bodyPr/>
                    <a:lstStyle/>
                    <a:p>
                      <a:pPr>
                        <a:lnSpc>
                          <a:spcPct val="150000"/>
                        </a:lnSpc>
                      </a:pPr>
                      <a:r>
                        <a:rPr lang="fr-FR" sz="1000" dirty="0">
                          <a:solidFill>
                            <a:schemeClr val="tx1"/>
                          </a:solidFill>
                          <a:latin typeface="+mn-lt"/>
                          <a:cs typeface="Courier New" panose="02070309020205020404" pitchFamily="49" charset="0"/>
                        </a:rPr>
                        <a:t>var/cluser/cluster.xml</a:t>
                      </a:r>
                    </a:p>
                  </a:txBody>
                  <a:tcPr marL="121920" marR="121920" marT="60960" marB="60960" anchor="ctr">
                    <a:lnL w="9525" cap="flat" cmpd="sng" algn="ctr">
                      <a:solidFill>
                        <a:schemeClr val="accent1"/>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nSpc>
                          <a:spcPct val="150000"/>
                        </a:lnSpc>
                      </a:pPr>
                      <a:r>
                        <a:rPr lang="en-US" sz="1000" dirty="0">
                          <a:latin typeface="+mn-lt"/>
                        </a:rPr>
                        <a:t>XML configuration file of the cluster</a:t>
                      </a:r>
                    </a:p>
                  </a:txBody>
                  <a:tcPr marL="121920" marR="121920" marT="60960" marB="60960" anchor="ctr">
                    <a:lnL w="6350" cap="flat" cmpd="sng" algn="ctr">
                      <a:no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947989132"/>
                  </a:ext>
                </a:extLst>
              </a:tr>
              <a:tr h="469900">
                <a:tc>
                  <a:txBody>
                    <a:bodyPr/>
                    <a:lstStyle/>
                    <a:p>
                      <a:pPr>
                        <a:lnSpc>
                          <a:spcPct val="150000"/>
                        </a:lnSpc>
                      </a:pPr>
                      <a:r>
                        <a:rPr lang="fr-FR" sz="1000" dirty="0">
                          <a:solidFill>
                            <a:schemeClr val="tx1"/>
                          </a:solidFill>
                          <a:latin typeface="+mn-lt"/>
                          <a:cs typeface="Courier New" panose="02070309020205020404" pitchFamily="49" charset="0"/>
                        </a:rPr>
                        <a:t>heartplug.txt</a:t>
                      </a:r>
                    </a:p>
                  </a:txBody>
                  <a:tcPr marL="121920" marR="121920" marT="60960" marB="60960" anchor="ctr">
                    <a:lnL w="9525" cap="flat" cmpd="sng" algn="ctr">
                      <a:solidFill>
                        <a:schemeClr val="accent1"/>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nSpc>
                          <a:spcPct val="150000"/>
                        </a:lnSpc>
                      </a:pPr>
                      <a:r>
                        <a:rPr lang="en-US" sz="1000" dirty="0">
                          <a:latin typeface="+mn-lt"/>
                        </a:rPr>
                        <a:t>Node information (OS, </a:t>
                      </a:r>
                      <a:r>
                        <a:rPr lang="en-US" sz="1000" dirty="0" err="1">
                          <a:latin typeface="+mn-lt"/>
                        </a:rPr>
                        <a:t>SafeKit</a:t>
                      </a:r>
                      <a:r>
                        <a:rPr lang="en-US" sz="1000" dirty="0">
                          <a:latin typeface="+mn-lt"/>
                        </a:rPr>
                        <a:t> version, license, modules list</a:t>
                      </a:r>
                      <a:r>
                        <a:rPr lang="en-US" sz="1000">
                          <a:latin typeface="+mn-lt"/>
                        </a:rPr>
                        <a:t>, network</a:t>
                      </a:r>
                      <a:r>
                        <a:rPr lang="en-US" sz="1000" dirty="0">
                          <a:latin typeface="+mn-lt"/>
                        </a:rPr>
                        <a:t>, ...)</a:t>
                      </a:r>
                    </a:p>
                  </a:txBody>
                  <a:tcPr marL="121920" marR="121920" marT="60960" marB="60960" anchor="ctr">
                    <a:lnL w="6350" cap="flat" cmpd="sng" algn="ctr">
                      <a:no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019150823"/>
                  </a:ext>
                </a:extLst>
              </a:tr>
              <a:tr h="479394">
                <a:tc>
                  <a:txBody>
                    <a:bodyPr/>
                    <a:lstStyle/>
                    <a:p>
                      <a:pPr>
                        <a:lnSpc>
                          <a:spcPct val="150000"/>
                        </a:lnSpc>
                      </a:pPr>
                      <a:r>
                        <a:rPr lang="fr-FR" sz="1000" dirty="0">
                          <a:solidFill>
                            <a:schemeClr val="tx1"/>
                          </a:solidFill>
                          <a:latin typeface="+mn-lt"/>
                          <a:cs typeface="Courier New" panose="02070309020205020404" pitchFamily="49" charset="0"/>
                        </a:rPr>
                        <a:t>commandlog.txt</a:t>
                      </a:r>
                    </a:p>
                  </a:txBody>
                  <a:tcPr marL="121920" marR="121920" marT="60960" marB="60960" anchor="ctr">
                    <a:lnL w="9525" cap="flat" cmpd="sng" algn="ctr">
                      <a:solidFill>
                        <a:schemeClr val="accent1"/>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nSpc>
                          <a:spcPct val="150000"/>
                        </a:lnSpc>
                      </a:pPr>
                      <a:r>
                        <a:rPr lang="fr-FR" sz="1000" dirty="0">
                          <a:latin typeface="+mn-lt"/>
                        </a:rPr>
                        <a:t>Command log of the </a:t>
                      </a:r>
                      <a:r>
                        <a:rPr lang="fr-FR" sz="1000" dirty="0" err="1">
                          <a:latin typeface="+mn-lt"/>
                        </a:rPr>
                        <a:t>node</a:t>
                      </a:r>
                      <a:endParaRPr lang="fr-FR" sz="1000" dirty="0">
                        <a:latin typeface="+mn-lt"/>
                      </a:endParaRPr>
                    </a:p>
                  </a:txBody>
                  <a:tcPr marL="121920" marR="121920" marT="60960" marB="60960" anchor="ctr">
                    <a:lnL w="6350" cap="flat" cmpd="sng" algn="ctr">
                      <a:no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233911171"/>
                  </a:ext>
                </a:extLst>
              </a:tr>
            </a:tbl>
          </a:graphicData>
        </a:graphic>
      </p:graphicFrame>
      <p:sp>
        <p:nvSpPr>
          <p:cNvPr id="2" name="Espace réservé du texte 1">
            <a:extLst>
              <a:ext uri="{FF2B5EF4-FFF2-40B4-BE49-F238E27FC236}">
                <a16:creationId xmlns:a16="http://schemas.microsoft.com/office/drawing/2014/main" id="{189A89E4-1405-41BB-8A30-6EACB06F9FBB}"/>
              </a:ext>
            </a:extLst>
          </p:cNvPr>
          <p:cNvSpPr>
            <a:spLocks noGrp="1"/>
          </p:cNvSpPr>
          <p:nvPr>
            <p:ph type="body" sz="quarter" idx="23"/>
          </p:nvPr>
        </p:nvSpPr>
        <p:spPr/>
        <p:txBody>
          <a:bodyPr/>
          <a:lstStyle/>
          <a:p>
            <a:r>
              <a:rPr lang="en-GB" sz="1600" dirty="0"/>
              <a:t>Problem analysis</a:t>
            </a:r>
          </a:p>
        </p:txBody>
      </p:sp>
      <p:sp>
        <p:nvSpPr>
          <p:cNvPr id="3" name="Espace réservé du texte 2">
            <a:extLst>
              <a:ext uri="{FF2B5EF4-FFF2-40B4-BE49-F238E27FC236}">
                <a16:creationId xmlns:a16="http://schemas.microsoft.com/office/drawing/2014/main" id="{6C1D7AE2-4CB3-4F92-A08E-B194AC0C1674}"/>
              </a:ext>
            </a:extLst>
          </p:cNvPr>
          <p:cNvSpPr>
            <a:spLocks noGrp="1"/>
          </p:cNvSpPr>
          <p:nvPr>
            <p:ph type="body" sz="quarter" idx="24"/>
          </p:nvPr>
        </p:nvSpPr>
        <p:spPr/>
        <p:txBody>
          <a:bodyPr/>
          <a:lstStyle/>
          <a:p>
            <a:r>
              <a:rPr lang="en-GB" sz="1600" dirty="0"/>
              <a:t>Text files</a:t>
            </a:r>
          </a:p>
        </p:txBody>
      </p:sp>
      <p:sp>
        <p:nvSpPr>
          <p:cNvPr id="13" name="Espace réservé du texte 12">
            <a:extLst>
              <a:ext uri="{FF2B5EF4-FFF2-40B4-BE49-F238E27FC236}">
                <a16:creationId xmlns:a16="http://schemas.microsoft.com/office/drawing/2014/main" id="{57AB2945-6817-165C-35BE-8C7D2DFAAB21}"/>
              </a:ext>
            </a:extLst>
          </p:cNvPr>
          <p:cNvSpPr>
            <a:spLocks noGrp="1"/>
          </p:cNvSpPr>
          <p:nvPr>
            <p:ph type="body" sz="quarter" idx="25"/>
          </p:nvPr>
        </p:nvSpPr>
        <p:spPr/>
        <p:txBody>
          <a:bodyPr/>
          <a:lstStyle/>
          <a:p>
            <a:r>
              <a:rPr lang="fr-FR" sz="1600" dirty="0"/>
              <a:t>Inside the snapshot</a:t>
            </a:r>
          </a:p>
        </p:txBody>
      </p:sp>
      <p:sp>
        <p:nvSpPr>
          <p:cNvPr id="6" name="Espace réservé du texte 5">
            <a:extLst>
              <a:ext uri="{FF2B5EF4-FFF2-40B4-BE49-F238E27FC236}">
                <a16:creationId xmlns:a16="http://schemas.microsoft.com/office/drawing/2014/main" id="{6BCC328D-FBBB-4E54-975B-401B65B346C3}"/>
              </a:ext>
            </a:extLst>
          </p:cNvPr>
          <p:cNvSpPr>
            <a:spLocks noGrp="1"/>
          </p:cNvSpPr>
          <p:nvPr>
            <p:ph type="body" sz="quarter" idx="13"/>
          </p:nvPr>
        </p:nvSpPr>
        <p:spPr/>
        <p:txBody>
          <a:bodyPr/>
          <a:lstStyle/>
          <a:p>
            <a:pPr>
              <a:lnSpc>
                <a:spcPct val="150000"/>
              </a:lnSpc>
              <a:buFont typeface="Courier New" panose="02070309020205020404" pitchFamily="49" charset="0"/>
              <a:buChar char="o"/>
            </a:pPr>
            <a:r>
              <a:rPr lang="en-US" sz="1200" dirty="0"/>
              <a:t>Select the dump with the date closest to the problem.</a:t>
            </a:r>
          </a:p>
          <a:p>
            <a:pPr>
              <a:lnSpc>
                <a:spcPct val="150000"/>
              </a:lnSpc>
              <a:buFont typeface="Courier New" panose="02070309020205020404" pitchFamily="49" charset="0"/>
              <a:buChar char="o"/>
            </a:pPr>
            <a:r>
              <a:rPr lang="en-US" sz="1200" dirty="0"/>
              <a:t>Open the module log.txt (checker actions, module state transitions).</a:t>
            </a:r>
          </a:p>
          <a:p>
            <a:pPr>
              <a:lnSpc>
                <a:spcPct val="150000"/>
              </a:lnSpc>
              <a:buFont typeface="Courier New" panose="02070309020205020404" pitchFamily="49" charset="0"/>
              <a:buChar char="o"/>
            </a:pPr>
            <a:r>
              <a:rPr lang="en-US" sz="1200" dirty="0"/>
              <a:t>Check the scripts logs for application start/stop issues (</a:t>
            </a:r>
            <a:r>
              <a:rPr lang="en-US" sz="1200" dirty="0" err="1"/>
              <a:t>userlog</a:t>
            </a:r>
            <a:r>
              <a:rPr lang="en-US" sz="1200" dirty="0"/>
              <a:t> subdirectory)</a:t>
            </a:r>
          </a:p>
          <a:p>
            <a:pPr>
              <a:lnSpc>
                <a:spcPct val="150000"/>
              </a:lnSpc>
              <a:buFont typeface="Courier New" panose="02070309020205020404" pitchFamily="49" charset="0"/>
              <a:buChar char="o"/>
            </a:pPr>
            <a:r>
              <a:rPr lang="en-US" sz="1200" dirty="0">
                <a:cs typeface="Courier New" pitchFamily="49" charset="0"/>
              </a:rPr>
              <a:t>Search for errors in the Windows or Linux event logs</a:t>
            </a:r>
            <a:endParaRPr lang="en-US" sz="1200" dirty="0"/>
          </a:p>
          <a:p>
            <a:pPr>
              <a:lnSpc>
                <a:spcPct val="150000"/>
              </a:lnSpc>
              <a:buFont typeface="Courier New" panose="02070309020205020404" pitchFamily="49" charset="0"/>
              <a:buChar char="o"/>
            </a:pPr>
            <a:r>
              <a:rPr lang="en-US" sz="1200" dirty="0"/>
              <a:t>Check cluster.xml for network communication issues between nodes</a:t>
            </a:r>
          </a:p>
          <a:p>
            <a:pPr>
              <a:lnSpc>
                <a:spcPct val="150000"/>
              </a:lnSpc>
              <a:buFont typeface="Courier New" panose="02070309020205020404" pitchFamily="49" charset="0"/>
              <a:buChar char="o"/>
            </a:pPr>
            <a:r>
              <a:rPr lang="en-US" sz="1200" dirty="0"/>
              <a:t>Check </a:t>
            </a:r>
            <a:r>
              <a:rPr lang="fr-FR" sz="1200" dirty="0">
                <a:solidFill>
                  <a:schemeClr val="tx1"/>
                </a:solidFill>
                <a:latin typeface="+mn-lt"/>
                <a:cs typeface="Courier New" panose="02070309020205020404" pitchFamily="49" charset="0"/>
              </a:rPr>
              <a:t>heartplug.txt for a </a:t>
            </a:r>
            <a:r>
              <a:rPr lang="fr-FR" sz="1200" dirty="0" err="1">
                <a:solidFill>
                  <a:schemeClr val="tx1"/>
                </a:solidFill>
                <a:latin typeface="+mn-lt"/>
                <a:cs typeface="Courier New" panose="02070309020205020404" pitchFamily="49" charset="0"/>
              </a:rPr>
              <a:t>detailed</a:t>
            </a:r>
            <a:r>
              <a:rPr lang="fr-FR" sz="1200" dirty="0">
                <a:solidFill>
                  <a:schemeClr val="tx1"/>
                </a:solidFill>
                <a:latin typeface="+mn-lt"/>
                <a:cs typeface="Courier New" panose="02070309020205020404" pitchFamily="49" charset="0"/>
              </a:rPr>
              <a:t> network configuration of the </a:t>
            </a:r>
            <a:r>
              <a:rPr lang="fr-FR" sz="1200" dirty="0" err="1">
                <a:solidFill>
                  <a:schemeClr val="tx1"/>
                </a:solidFill>
                <a:latin typeface="+mn-lt"/>
                <a:cs typeface="Courier New" panose="02070309020205020404" pitchFamily="49" charset="0"/>
              </a:rPr>
              <a:t>node</a:t>
            </a:r>
            <a:endParaRPr lang="fr-FR" sz="1200" dirty="0">
              <a:solidFill>
                <a:schemeClr val="tx1"/>
              </a:solidFill>
              <a:latin typeface="+mn-lt"/>
              <a:cs typeface="Courier New" panose="02070309020205020404" pitchFamily="49" charset="0"/>
            </a:endParaRPr>
          </a:p>
          <a:p>
            <a:pPr>
              <a:lnSpc>
                <a:spcPct val="150000"/>
              </a:lnSpc>
              <a:buFont typeface="Courier New" panose="02070309020205020404" pitchFamily="49" charset="0"/>
              <a:buChar char="o"/>
            </a:pPr>
            <a:r>
              <a:rPr lang="fr-FR" sz="1200" dirty="0">
                <a:solidFill>
                  <a:schemeClr val="tx1"/>
                </a:solidFill>
                <a:cs typeface="Courier New" panose="02070309020205020404" pitchFamily="49" charset="0"/>
              </a:rPr>
              <a:t>Check </a:t>
            </a:r>
            <a:r>
              <a:rPr lang="fr-FR" sz="1200" dirty="0">
                <a:solidFill>
                  <a:schemeClr val="tx1"/>
                </a:solidFill>
                <a:latin typeface="+mn-lt"/>
                <a:cs typeface="Courier New" panose="02070309020205020404" pitchFamily="49" charset="0"/>
              </a:rPr>
              <a:t>heartplug.txt for the OS and </a:t>
            </a:r>
            <a:r>
              <a:rPr lang="fr-FR" sz="1200" dirty="0" err="1">
                <a:solidFill>
                  <a:schemeClr val="tx1"/>
                </a:solidFill>
                <a:latin typeface="+mn-lt"/>
                <a:cs typeface="Courier New" panose="02070309020205020404" pitchFamily="49" charset="0"/>
              </a:rPr>
              <a:t>SafeKit</a:t>
            </a:r>
            <a:r>
              <a:rPr lang="fr-FR" sz="1200" dirty="0">
                <a:solidFill>
                  <a:schemeClr val="tx1"/>
                </a:solidFill>
                <a:latin typeface="+mn-lt"/>
                <a:cs typeface="Courier New" panose="02070309020205020404" pitchFamily="49" charset="0"/>
              </a:rPr>
              <a:t> versions, </a:t>
            </a:r>
            <a:r>
              <a:rPr lang="fr-FR" sz="1200" dirty="0" err="1">
                <a:solidFill>
                  <a:schemeClr val="tx1"/>
                </a:solidFill>
                <a:latin typeface="+mn-lt"/>
                <a:cs typeface="Courier New" panose="02070309020205020404" pitchFamily="49" charset="0"/>
              </a:rPr>
              <a:t>license</a:t>
            </a:r>
            <a:r>
              <a:rPr lang="fr-FR" sz="1200" dirty="0">
                <a:solidFill>
                  <a:schemeClr val="tx1"/>
                </a:solidFill>
                <a:latin typeface="+mn-lt"/>
                <a:cs typeface="Courier New" panose="02070309020205020404" pitchFamily="49" charset="0"/>
              </a:rPr>
              <a:t>, </a:t>
            </a:r>
            <a:r>
              <a:rPr lang="fr-FR" sz="1200" dirty="0" err="1">
                <a:solidFill>
                  <a:schemeClr val="tx1"/>
                </a:solidFill>
                <a:latin typeface="+mn-lt"/>
                <a:cs typeface="Courier New" panose="02070309020205020404" pitchFamily="49" charset="0"/>
              </a:rPr>
              <a:t>list</a:t>
            </a:r>
            <a:r>
              <a:rPr lang="fr-FR" sz="1200" dirty="0">
                <a:solidFill>
                  <a:schemeClr val="tx1"/>
                </a:solidFill>
                <a:latin typeface="+mn-lt"/>
                <a:cs typeface="Courier New" panose="02070309020205020404" pitchFamily="49" charset="0"/>
              </a:rPr>
              <a:t> of </a:t>
            </a:r>
            <a:r>
              <a:rPr lang="fr-FR" sz="1200" dirty="0" err="1">
                <a:solidFill>
                  <a:schemeClr val="tx1"/>
                </a:solidFill>
                <a:latin typeface="+mn-lt"/>
                <a:cs typeface="Courier New" panose="02070309020205020404" pitchFamily="49" charset="0"/>
              </a:rPr>
              <a:t>installed</a:t>
            </a:r>
            <a:r>
              <a:rPr lang="fr-FR" sz="1200" dirty="0">
                <a:solidFill>
                  <a:schemeClr val="tx1"/>
                </a:solidFill>
                <a:latin typeface="+mn-lt"/>
                <a:cs typeface="Courier New" panose="02070309020205020404" pitchFamily="49" charset="0"/>
              </a:rPr>
              <a:t> modules…</a:t>
            </a:r>
          </a:p>
        </p:txBody>
      </p:sp>
      <p:sp>
        <p:nvSpPr>
          <p:cNvPr id="5" name="Titre 4">
            <a:extLst>
              <a:ext uri="{FF2B5EF4-FFF2-40B4-BE49-F238E27FC236}">
                <a16:creationId xmlns:a16="http://schemas.microsoft.com/office/drawing/2014/main" id="{EB78B0D7-F0BB-4E71-B6DC-8016A9F5A1B6}"/>
              </a:ext>
            </a:extLst>
          </p:cNvPr>
          <p:cNvSpPr>
            <a:spLocks noGrp="1"/>
          </p:cNvSpPr>
          <p:nvPr>
            <p:ph type="title"/>
          </p:nvPr>
        </p:nvSpPr>
        <p:spPr/>
        <p:txBody>
          <a:bodyPr/>
          <a:lstStyle/>
          <a:p>
            <a:r>
              <a:rPr lang="en-US" dirty="0"/>
              <a:t>Text files in a dump including logs and more</a:t>
            </a:r>
          </a:p>
        </p:txBody>
      </p:sp>
      <p:sp>
        <p:nvSpPr>
          <p:cNvPr id="7" name="Espace réservé du texte 6">
            <a:extLst>
              <a:ext uri="{FF2B5EF4-FFF2-40B4-BE49-F238E27FC236}">
                <a16:creationId xmlns:a16="http://schemas.microsoft.com/office/drawing/2014/main" id="{35C58953-C1F9-49E3-8C37-F7013187056E}"/>
              </a:ext>
            </a:extLst>
          </p:cNvPr>
          <p:cNvSpPr>
            <a:spLocks noGrp="1"/>
          </p:cNvSpPr>
          <p:nvPr>
            <p:ph type="body" sz="quarter" idx="10"/>
          </p:nvPr>
        </p:nvSpPr>
        <p:spPr/>
        <p:txBody>
          <a:bodyPr/>
          <a:lstStyle/>
          <a:p>
            <a:endParaRPr lang="en-GB" sz="1600" dirty="0"/>
          </a:p>
        </p:txBody>
      </p:sp>
      <p:cxnSp>
        <p:nvCxnSpPr>
          <p:cNvPr id="16" name="Connecteur droit 15">
            <a:extLst>
              <a:ext uri="{FF2B5EF4-FFF2-40B4-BE49-F238E27FC236}">
                <a16:creationId xmlns:a16="http://schemas.microsoft.com/office/drawing/2014/main" id="{7707D476-FE2C-4C2E-89FC-E8A691C2CB15}"/>
              </a:ext>
            </a:extLst>
          </p:cNvPr>
          <p:cNvCxnSpPr>
            <a:cxnSpLocks/>
            <a:stCxn id="15" idx="3"/>
          </p:cNvCxnSpPr>
          <p:nvPr/>
        </p:nvCxnSpPr>
        <p:spPr>
          <a:xfrm flipV="1">
            <a:off x="8842159" y="3786687"/>
            <a:ext cx="476250" cy="156636"/>
          </a:xfrm>
          <a:prstGeom prst="line">
            <a:avLst/>
          </a:prstGeom>
        </p:spPr>
        <p:style>
          <a:lnRef idx="1">
            <a:schemeClr val="accent1"/>
          </a:lnRef>
          <a:fillRef idx="0">
            <a:schemeClr val="accent1"/>
          </a:fillRef>
          <a:effectRef idx="0">
            <a:schemeClr val="accent1"/>
          </a:effectRef>
          <a:fontRef idx="minor">
            <a:schemeClr val="tx1"/>
          </a:fontRef>
        </p:style>
      </p:cxnSp>
      <p:pic>
        <p:nvPicPr>
          <p:cNvPr id="22" name="Image 21">
            <a:extLst>
              <a:ext uri="{FF2B5EF4-FFF2-40B4-BE49-F238E27FC236}">
                <a16:creationId xmlns:a16="http://schemas.microsoft.com/office/drawing/2014/main" id="{BB49D206-855D-6FA7-24FA-4D9DF209F308}"/>
              </a:ext>
            </a:extLst>
          </p:cNvPr>
          <p:cNvPicPr>
            <a:picLocks noChangeAspect="1"/>
          </p:cNvPicPr>
          <p:nvPr/>
        </p:nvPicPr>
        <p:blipFill rotWithShape="1">
          <a:blip r:embed="rId5"/>
          <a:srcRect b="13012"/>
          <a:stretch/>
        </p:blipFill>
        <p:spPr>
          <a:xfrm>
            <a:off x="8893504" y="2164850"/>
            <a:ext cx="2276475" cy="1607410"/>
          </a:xfrm>
          <a:prstGeom prst="rect">
            <a:avLst/>
          </a:prstGeom>
        </p:spPr>
      </p:pic>
      <p:sp>
        <p:nvSpPr>
          <p:cNvPr id="4" name="ZoneTexte 3">
            <a:extLst>
              <a:ext uri="{FF2B5EF4-FFF2-40B4-BE49-F238E27FC236}">
                <a16:creationId xmlns:a16="http://schemas.microsoft.com/office/drawing/2014/main" id="{ECC7A31B-7310-A1A8-2338-0DBA9A784A3F}"/>
              </a:ext>
            </a:extLst>
          </p:cNvPr>
          <p:cNvSpPr txBox="1"/>
          <p:nvPr/>
        </p:nvSpPr>
        <p:spPr>
          <a:xfrm flipH="1">
            <a:off x="9549963" y="3772260"/>
            <a:ext cx="1984449" cy="2092881"/>
          </a:xfrm>
          <a:prstGeom prst="rect">
            <a:avLst/>
          </a:prstGeom>
          <a:noFill/>
        </p:spPr>
        <p:txBody>
          <a:bodyPr wrap="square" rtlCol="0">
            <a:spAutoFit/>
          </a:bodyPr>
          <a:lstStyle/>
          <a:p>
            <a:r>
              <a:rPr lang="fr-FR" sz="1000" dirty="0"/>
              <a:t>log.txt</a:t>
            </a:r>
          </a:p>
          <a:p>
            <a:r>
              <a:rPr lang="fr-FR" sz="1000" dirty="0"/>
              <a:t>logvervose.txt</a:t>
            </a:r>
          </a:p>
          <a:p>
            <a:endParaRPr lang="fr-FR" sz="1000" dirty="0">
              <a:solidFill>
                <a:schemeClr val="tx1"/>
              </a:solidFill>
              <a:latin typeface="+mn-lt"/>
              <a:cs typeface="Courier New" panose="02070309020205020404" pitchFamily="49" charset="0"/>
            </a:endParaRPr>
          </a:p>
          <a:p>
            <a:endParaRPr lang="fr-FR" sz="1000" dirty="0">
              <a:cs typeface="Courier New" panose="02070309020205020404" pitchFamily="49" charset="0"/>
            </a:endParaRPr>
          </a:p>
          <a:p>
            <a:endParaRPr lang="fr-FR" sz="1000" dirty="0">
              <a:solidFill>
                <a:schemeClr val="tx1"/>
              </a:solidFill>
              <a:latin typeface="+mn-lt"/>
              <a:cs typeface="Courier New" panose="02070309020205020404" pitchFamily="49" charset="0"/>
            </a:endParaRPr>
          </a:p>
          <a:p>
            <a:endParaRPr lang="fr-FR" sz="1000" dirty="0">
              <a:cs typeface="Courier New" panose="02070309020205020404" pitchFamily="49" charset="0"/>
            </a:endParaRPr>
          </a:p>
          <a:p>
            <a:endParaRPr lang="fr-FR" sz="1000" dirty="0">
              <a:solidFill>
                <a:schemeClr val="tx1"/>
              </a:solidFill>
              <a:latin typeface="+mn-lt"/>
              <a:cs typeface="Courier New" panose="02070309020205020404" pitchFamily="49" charset="0"/>
            </a:endParaRPr>
          </a:p>
          <a:p>
            <a:r>
              <a:rPr lang="fr-FR" sz="1000" dirty="0">
                <a:solidFill>
                  <a:schemeClr val="tx1"/>
                </a:solidFill>
                <a:latin typeface="+mn-lt"/>
                <a:cs typeface="Courier New" panose="02070309020205020404" pitchFamily="49" charset="0"/>
              </a:rPr>
              <a:t>applicationevtx.txt systemevtx.txt</a:t>
            </a:r>
            <a:endParaRPr lang="fr-FR" sz="1000" dirty="0">
              <a:cs typeface="Courier New" panose="02070309020205020404" pitchFamily="49" charset="0"/>
            </a:endParaRPr>
          </a:p>
          <a:p>
            <a:r>
              <a:rPr lang="fr-FR" sz="1000" dirty="0"/>
              <a:t>cluster.xml</a:t>
            </a:r>
          </a:p>
          <a:p>
            <a:r>
              <a:rPr lang="fr-FR" sz="1000" dirty="0"/>
              <a:t>heartplug.txt</a:t>
            </a:r>
          </a:p>
          <a:p>
            <a:r>
              <a:rPr lang="fr-FR" sz="1000" dirty="0">
                <a:solidFill>
                  <a:schemeClr val="tx1"/>
                </a:solidFill>
                <a:latin typeface="+mn-lt"/>
                <a:cs typeface="Courier New" panose="02070309020205020404" pitchFamily="49" charset="0"/>
              </a:rPr>
              <a:t>commandlog.txt</a:t>
            </a:r>
          </a:p>
          <a:p>
            <a:endParaRPr lang="fr-FR" sz="1000" dirty="0"/>
          </a:p>
        </p:txBody>
      </p:sp>
      <p:grpSp>
        <p:nvGrpSpPr>
          <p:cNvPr id="21" name="Groupe 20">
            <a:extLst>
              <a:ext uri="{FF2B5EF4-FFF2-40B4-BE49-F238E27FC236}">
                <a16:creationId xmlns:a16="http://schemas.microsoft.com/office/drawing/2014/main" id="{A4763FB0-FD4F-90CF-29F9-7952DEBFAEFB}"/>
              </a:ext>
            </a:extLst>
          </p:cNvPr>
          <p:cNvGrpSpPr/>
          <p:nvPr/>
        </p:nvGrpSpPr>
        <p:grpSpPr>
          <a:xfrm>
            <a:off x="9506396" y="4183465"/>
            <a:ext cx="986696" cy="261566"/>
            <a:chOff x="9555491" y="4876466"/>
            <a:chExt cx="986696" cy="261566"/>
          </a:xfrm>
        </p:grpSpPr>
        <p:pic>
          <p:nvPicPr>
            <p:cNvPr id="17" name="Image 16">
              <a:extLst>
                <a:ext uri="{FF2B5EF4-FFF2-40B4-BE49-F238E27FC236}">
                  <a16:creationId xmlns:a16="http://schemas.microsoft.com/office/drawing/2014/main" id="{038EE24A-1BD7-DD5E-E413-4C6B20503C98}"/>
                </a:ext>
              </a:extLst>
            </p:cNvPr>
            <p:cNvPicPr>
              <a:picLocks noChangeAspect="1"/>
            </p:cNvPicPr>
            <p:nvPr/>
          </p:nvPicPr>
          <p:blipFill>
            <a:blip r:embed="rId6"/>
            <a:stretch>
              <a:fillRect/>
            </a:stretch>
          </p:blipFill>
          <p:spPr>
            <a:xfrm>
              <a:off x="9555491" y="4918957"/>
              <a:ext cx="476250" cy="219075"/>
            </a:xfrm>
            <a:prstGeom prst="rect">
              <a:avLst/>
            </a:prstGeom>
          </p:spPr>
        </p:pic>
        <p:sp>
          <p:nvSpPr>
            <p:cNvPr id="20" name="ZoneTexte 19">
              <a:extLst>
                <a:ext uri="{FF2B5EF4-FFF2-40B4-BE49-F238E27FC236}">
                  <a16:creationId xmlns:a16="http://schemas.microsoft.com/office/drawing/2014/main" id="{2A795D25-5646-A14D-3FFA-C1E8AE0F0DA2}"/>
                </a:ext>
              </a:extLst>
            </p:cNvPr>
            <p:cNvSpPr txBox="1"/>
            <p:nvPr/>
          </p:nvSpPr>
          <p:spPr>
            <a:xfrm>
              <a:off x="9876620" y="4876466"/>
              <a:ext cx="665567" cy="246221"/>
            </a:xfrm>
            <a:prstGeom prst="rect">
              <a:avLst/>
            </a:prstGeom>
            <a:noFill/>
          </p:spPr>
          <p:txBody>
            <a:bodyPr wrap="none" rtlCol="0">
              <a:spAutoFit/>
            </a:bodyPr>
            <a:lstStyle/>
            <a:p>
              <a:r>
                <a:rPr lang="fr-FR" sz="1000" dirty="0" err="1"/>
                <a:t>userlog</a:t>
              </a:r>
              <a:endParaRPr lang="fr-FR" sz="1000" dirty="0"/>
            </a:p>
          </p:txBody>
        </p:sp>
      </p:grpSp>
      <p:pic>
        <p:nvPicPr>
          <p:cNvPr id="29" name="Image 28">
            <a:extLst>
              <a:ext uri="{FF2B5EF4-FFF2-40B4-BE49-F238E27FC236}">
                <a16:creationId xmlns:a16="http://schemas.microsoft.com/office/drawing/2014/main" id="{F2FBDA37-F397-E466-F432-375FC3D10C82}"/>
              </a:ext>
            </a:extLst>
          </p:cNvPr>
          <p:cNvPicPr>
            <a:picLocks noChangeAspect="1"/>
          </p:cNvPicPr>
          <p:nvPr/>
        </p:nvPicPr>
        <p:blipFill>
          <a:blip r:embed="rId7"/>
          <a:stretch>
            <a:fillRect/>
          </a:stretch>
        </p:blipFill>
        <p:spPr>
          <a:xfrm>
            <a:off x="9939786" y="4510215"/>
            <a:ext cx="1800225" cy="266700"/>
          </a:xfrm>
          <a:prstGeom prst="rect">
            <a:avLst/>
          </a:prstGeom>
        </p:spPr>
      </p:pic>
      <p:pic>
        <p:nvPicPr>
          <p:cNvPr id="11" name="trouble-17">
            <a:hlinkClick r:id="" action="ppaction://media"/>
            <a:extLst>
              <a:ext uri="{FF2B5EF4-FFF2-40B4-BE49-F238E27FC236}">
                <a16:creationId xmlns:a16="http://schemas.microsoft.com/office/drawing/2014/main" id="{164D3AC7-B773-BF75-FA82-6E12290C52B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93625" y="6370637"/>
            <a:ext cx="487363" cy="487363"/>
          </a:xfrm>
          <a:prstGeom prst="rect">
            <a:avLst/>
          </a:prstGeom>
        </p:spPr>
      </p:pic>
    </p:spTree>
    <p:extLst>
      <p:ext uri="{BB962C8B-B14F-4D97-AF65-F5344CB8AC3E}">
        <p14:creationId xmlns:p14="http://schemas.microsoft.com/office/powerpoint/2010/main" val="994254966"/>
      </p:ext>
    </p:extLst>
  </p:cSld>
  <p:clrMapOvr>
    <a:masterClrMapping/>
  </p:clrMapOvr>
  <mc:AlternateContent xmlns:mc="http://schemas.openxmlformats.org/markup-compatibility/2006" xmlns:p14="http://schemas.microsoft.com/office/powerpoint/2010/main">
    <mc:Choice Requires="p14">
      <p:transition spd="slow" p14:dur="2000" advClick="0" advTm="67000"/>
    </mc:Choice>
    <mc:Fallback xmlns="">
      <p:transition spd="slow" advClick="0" advTm="6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558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au 2">
            <a:extLst>
              <a:ext uri="{FF2B5EF4-FFF2-40B4-BE49-F238E27FC236}">
                <a16:creationId xmlns:a16="http://schemas.microsoft.com/office/drawing/2014/main" id="{76A4F8A5-92DC-4928-89B3-BA50A513F7E4}"/>
              </a:ext>
            </a:extLst>
          </p:cNvPr>
          <p:cNvGraphicFramePr>
            <a:graphicFrameLocks noGrp="1"/>
          </p:cNvGraphicFramePr>
          <p:nvPr>
            <p:extLst>
              <p:ext uri="{D42A27DB-BD31-4B8C-83A1-F6EECF244321}">
                <p14:modId xmlns:p14="http://schemas.microsoft.com/office/powerpoint/2010/main" val="3875845903"/>
              </p:ext>
            </p:extLst>
          </p:nvPr>
        </p:nvGraphicFramePr>
        <p:xfrm>
          <a:off x="4408050" y="2226302"/>
          <a:ext cx="3857061" cy="2427494"/>
        </p:xfrm>
        <a:graphic>
          <a:graphicData uri="http://schemas.openxmlformats.org/drawingml/2006/table">
            <a:tbl>
              <a:tblPr firstRow="1" bandRow="1">
                <a:tableStyleId>{2D5ABB26-0587-4C30-8999-92F81FD0307C}</a:tableStyleId>
              </a:tblPr>
              <a:tblGrid>
                <a:gridCol w="1685823">
                  <a:extLst>
                    <a:ext uri="{9D8B030D-6E8A-4147-A177-3AD203B41FA5}">
                      <a16:colId xmlns:a16="http://schemas.microsoft.com/office/drawing/2014/main" val="214548950"/>
                    </a:ext>
                  </a:extLst>
                </a:gridCol>
                <a:gridCol w="2171238">
                  <a:extLst>
                    <a:ext uri="{9D8B030D-6E8A-4147-A177-3AD203B41FA5}">
                      <a16:colId xmlns:a16="http://schemas.microsoft.com/office/drawing/2014/main" val="3552310927"/>
                    </a:ext>
                  </a:extLst>
                </a:gridCol>
              </a:tblGrid>
              <a:tr h="572373">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fr-FR" sz="1200" dirty="0">
                          <a:solidFill>
                            <a:schemeClr val="tx1"/>
                          </a:solidFill>
                          <a:latin typeface="+mn-lt"/>
                          <a:cs typeface="Courier New" panose="02070309020205020404" pitchFamily="49" charset="0"/>
                        </a:rPr>
                        <a:t>logverbose.csv</a:t>
                      </a:r>
                    </a:p>
                  </a:txBody>
                  <a:tcPr marL="121920" marR="121920" marT="60960" marB="60960" anchor="ctr">
                    <a:lnL w="9525" cap="flat" cmpd="sng" algn="ctr">
                      <a:solidFill>
                        <a:schemeClr val="accent1"/>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nSpc>
                          <a:spcPct val="150000"/>
                        </a:lnSpc>
                      </a:pPr>
                      <a:r>
                        <a:rPr lang="en-US" sz="1200" dirty="0">
                          <a:latin typeface="+mn-lt"/>
                        </a:rPr>
                        <a:t>Verbose module log</a:t>
                      </a:r>
                    </a:p>
                  </a:txBody>
                  <a:tcPr marL="121920" marR="121920" marT="60960" marB="60960" anchor="ctr">
                    <a:lnL w="6350" cap="flat" cmpd="sng" algn="ctr">
                      <a:no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507909092"/>
                  </a:ext>
                </a:extLst>
              </a:tr>
              <a:tr h="616415">
                <a:tc>
                  <a:txBody>
                    <a:bodyPr/>
                    <a:lstStyle/>
                    <a:p>
                      <a:pPr>
                        <a:lnSpc>
                          <a:spcPct val="150000"/>
                        </a:lnSpc>
                      </a:pPr>
                      <a:r>
                        <a:rPr lang="fr-FR" sz="1200" dirty="0">
                          <a:solidFill>
                            <a:schemeClr val="tx1"/>
                          </a:solidFill>
                          <a:latin typeface="+mn-lt"/>
                          <a:cs typeface="Courier New" panose="02070309020205020404" pitchFamily="49" charset="0"/>
                        </a:rPr>
                        <a:t>resource.csv</a:t>
                      </a:r>
                    </a:p>
                    <a:p>
                      <a:pPr>
                        <a:lnSpc>
                          <a:spcPct val="150000"/>
                        </a:lnSpc>
                      </a:pPr>
                      <a:r>
                        <a:rPr lang="fr-FR" sz="1200" dirty="0">
                          <a:solidFill>
                            <a:schemeClr val="tx1"/>
                          </a:solidFill>
                          <a:latin typeface="+mn-lt"/>
                          <a:cs typeface="Courier New" panose="02070309020205020404" pitchFamily="49" charset="0"/>
                        </a:rPr>
                        <a:t>resourcelog.csv</a:t>
                      </a:r>
                    </a:p>
                  </a:txBody>
                  <a:tcPr marL="121920" marR="121920" marT="60960" marB="60960" anchor="ctr">
                    <a:lnL w="9525" cap="flat" cmpd="sng" algn="ctr">
                      <a:solidFill>
                        <a:schemeClr val="accent1"/>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nSpc>
                          <a:spcPct val="150000"/>
                        </a:lnSpc>
                      </a:pPr>
                      <a:r>
                        <a:rPr lang="fr-FR" sz="1200" dirty="0">
                          <a:latin typeface="+mn-lt"/>
                        </a:rPr>
                        <a:t>Module </a:t>
                      </a:r>
                      <a:r>
                        <a:rPr lang="fr-FR" sz="1200" dirty="0" err="1">
                          <a:latin typeface="+mn-lt"/>
                        </a:rPr>
                        <a:t>resources</a:t>
                      </a:r>
                      <a:r>
                        <a:rPr lang="fr-FR" sz="1200" dirty="0">
                          <a:latin typeface="+mn-lt"/>
                        </a:rPr>
                        <a:t> </a:t>
                      </a:r>
                      <a:r>
                        <a:rPr lang="fr-FR" sz="1200" dirty="0" err="1">
                          <a:latin typeface="+mn-lt"/>
                        </a:rPr>
                        <a:t>status</a:t>
                      </a:r>
                      <a:r>
                        <a:rPr lang="fr-FR" sz="1200" dirty="0">
                          <a:latin typeface="+mn-lt"/>
                        </a:rPr>
                        <a:t> and </a:t>
                      </a:r>
                      <a:r>
                        <a:rPr lang="fr-FR" sz="1200" dirty="0" err="1">
                          <a:latin typeface="+mn-lt"/>
                        </a:rPr>
                        <a:t>history</a:t>
                      </a:r>
                      <a:endParaRPr lang="fr-FR" sz="1200" dirty="0">
                        <a:latin typeface="+mn-lt"/>
                      </a:endParaRPr>
                    </a:p>
                  </a:txBody>
                  <a:tcPr marL="121920" marR="121920" marT="60960" marB="60960" anchor="ctr">
                    <a:lnL w="6350" cap="flat" cmpd="sng" algn="ctr">
                      <a:no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019618057"/>
                  </a:ext>
                </a:extLst>
              </a:tr>
              <a:tr h="575849">
                <a:tc>
                  <a:txBody>
                    <a:bodyPr/>
                    <a:lstStyle/>
                    <a:p>
                      <a:pPr>
                        <a:lnSpc>
                          <a:spcPct val="150000"/>
                        </a:lnSpc>
                      </a:pPr>
                      <a:r>
                        <a:rPr lang="fr-FR" sz="1200" dirty="0">
                          <a:solidFill>
                            <a:schemeClr val="tx1"/>
                          </a:solidFill>
                          <a:latin typeface="+mn-lt"/>
                          <a:cs typeface="Courier New" panose="02070309020205020404" pitchFamily="49" charset="0"/>
                        </a:rPr>
                        <a:t>clusterstate.csv</a:t>
                      </a:r>
                    </a:p>
                  </a:txBody>
                  <a:tcPr marL="121920" marR="121920" marT="60960" marB="60960" anchor="ctr">
                    <a:lnL w="9525" cap="flat" cmpd="sng" algn="ctr">
                      <a:solidFill>
                        <a:schemeClr val="accent1"/>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nSpc>
                          <a:spcPct val="150000"/>
                        </a:lnSpc>
                      </a:pPr>
                      <a:r>
                        <a:rPr lang="en-US" sz="1200" dirty="0">
                          <a:latin typeface="+mn-lt"/>
                        </a:rPr>
                        <a:t>SafeKit cluster state</a:t>
                      </a:r>
                    </a:p>
                  </a:txBody>
                  <a:tcPr marL="121920" marR="121920" marT="60960" marB="60960" anchor="ctr">
                    <a:lnL w="6350" cap="flat" cmpd="sng" algn="ctr">
                      <a:no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50490834"/>
                  </a:ext>
                </a:extLst>
              </a:tr>
              <a:tr h="357692">
                <a:tc>
                  <a:txBody>
                    <a:bodyPr/>
                    <a:lstStyle/>
                    <a:p>
                      <a:pPr>
                        <a:lnSpc>
                          <a:spcPct val="150000"/>
                        </a:lnSpc>
                      </a:pPr>
                      <a:r>
                        <a:rPr lang="fr-FR" sz="1200" dirty="0">
                          <a:solidFill>
                            <a:schemeClr val="tx1"/>
                          </a:solidFill>
                          <a:latin typeface="+mn-lt"/>
                          <a:cs typeface="Courier New" panose="02070309020205020404" pitchFamily="49" charset="0"/>
                        </a:rPr>
                        <a:t>commandlog.csv</a:t>
                      </a:r>
                    </a:p>
                  </a:txBody>
                  <a:tcPr marL="121920" marR="121920" marT="60960" marB="60960" anchor="ctr">
                    <a:lnL w="9525" cap="flat" cmpd="sng" algn="ctr">
                      <a:solidFill>
                        <a:schemeClr val="accent1"/>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nSpc>
                          <a:spcPct val="150000"/>
                        </a:lnSpc>
                      </a:pPr>
                      <a:r>
                        <a:rPr lang="fr-FR" sz="1200" dirty="0" err="1">
                          <a:latin typeface="+mn-lt"/>
                        </a:rPr>
                        <a:t>Commands</a:t>
                      </a:r>
                      <a:r>
                        <a:rPr lang="fr-FR" sz="1200" dirty="0">
                          <a:latin typeface="+mn-lt"/>
                        </a:rPr>
                        <a:t> log on the </a:t>
                      </a:r>
                      <a:r>
                        <a:rPr lang="fr-FR" sz="1200" dirty="0" err="1">
                          <a:latin typeface="+mn-lt"/>
                        </a:rPr>
                        <a:t>node</a:t>
                      </a:r>
                      <a:endParaRPr lang="fr-FR" sz="1200" dirty="0">
                        <a:latin typeface="+mn-lt"/>
                      </a:endParaRPr>
                    </a:p>
                  </a:txBody>
                  <a:tcPr marL="121920" marR="121920" marT="60960" marB="60960" anchor="ctr">
                    <a:lnL w="6350" cap="flat" cmpd="sng" algn="ctr">
                      <a:no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233911171"/>
                  </a:ext>
                </a:extLst>
              </a:tr>
            </a:tbl>
          </a:graphicData>
        </a:graphic>
      </p:graphicFrame>
      <p:sp>
        <p:nvSpPr>
          <p:cNvPr id="2" name="Espace réservé du texte 1">
            <a:extLst>
              <a:ext uri="{FF2B5EF4-FFF2-40B4-BE49-F238E27FC236}">
                <a16:creationId xmlns:a16="http://schemas.microsoft.com/office/drawing/2014/main" id="{A79D0749-D645-44B2-9139-DD6FAD7ACEB2}"/>
              </a:ext>
            </a:extLst>
          </p:cNvPr>
          <p:cNvSpPr>
            <a:spLocks noGrp="1"/>
          </p:cNvSpPr>
          <p:nvPr>
            <p:ph type="body" sz="quarter" idx="23"/>
          </p:nvPr>
        </p:nvSpPr>
        <p:spPr/>
        <p:txBody>
          <a:bodyPr/>
          <a:lstStyle/>
          <a:p>
            <a:r>
              <a:rPr lang="en-GB" sz="1600" dirty="0"/>
              <a:t>Analysis with Excel</a:t>
            </a:r>
          </a:p>
        </p:txBody>
      </p:sp>
      <p:sp>
        <p:nvSpPr>
          <p:cNvPr id="3" name="Espace réservé du texte 2">
            <a:extLst>
              <a:ext uri="{FF2B5EF4-FFF2-40B4-BE49-F238E27FC236}">
                <a16:creationId xmlns:a16="http://schemas.microsoft.com/office/drawing/2014/main" id="{88CE0695-6E2E-4BB6-8F8C-83C4FA90D5F0}"/>
              </a:ext>
            </a:extLst>
          </p:cNvPr>
          <p:cNvSpPr>
            <a:spLocks noGrp="1"/>
          </p:cNvSpPr>
          <p:nvPr>
            <p:ph type="body" sz="quarter" idx="24"/>
          </p:nvPr>
        </p:nvSpPr>
        <p:spPr/>
        <p:txBody>
          <a:bodyPr/>
          <a:lstStyle/>
          <a:p>
            <a:r>
              <a:rPr lang="en-GB" sz="1600" dirty="0"/>
              <a:t>csv files</a:t>
            </a:r>
          </a:p>
        </p:txBody>
      </p:sp>
      <p:sp>
        <p:nvSpPr>
          <p:cNvPr id="11" name="Espace réservé du texte 10">
            <a:extLst>
              <a:ext uri="{FF2B5EF4-FFF2-40B4-BE49-F238E27FC236}">
                <a16:creationId xmlns:a16="http://schemas.microsoft.com/office/drawing/2014/main" id="{C9B2C6C9-DAE4-22E6-CCBD-6B8E6788EE56}"/>
              </a:ext>
            </a:extLst>
          </p:cNvPr>
          <p:cNvSpPr>
            <a:spLocks noGrp="1"/>
          </p:cNvSpPr>
          <p:nvPr>
            <p:ph type="body" sz="quarter" idx="25"/>
          </p:nvPr>
        </p:nvSpPr>
        <p:spPr/>
        <p:txBody>
          <a:bodyPr/>
          <a:lstStyle/>
          <a:p>
            <a:r>
              <a:rPr lang="fr-FR" sz="1600" dirty="0"/>
              <a:t>Smart extraction</a:t>
            </a:r>
          </a:p>
        </p:txBody>
      </p:sp>
      <p:sp>
        <p:nvSpPr>
          <p:cNvPr id="6" name="Espace réservé du texte 5">
            <a:extLst>
              <a:ext uri="{FF2B5EF4-FFF2-40B4-BE49-F238E27FC236}">
                <a16:creationId xmlns:a16="http://schemas.microsoft.com/office/drawing/2014/main" id="{2FA72454-A0BA-4417-838C-ADB47F2D89F6}"/>
              </a:ext>
            </a:extLst>
          </p:cNvPr>
          <p:cNvSpPr>
            <a:spLocks noGrp="1"/>
          </p:cNvSpPr>
          <p:nvPr>
            <p:ph type="body" sz="quarter" idx="13"/>
          </p:nvPr>
        </p:nvSpPr>
        <p:spPr/>
        <p:txBody>
          <a:bodyPr/>
          <a:lstStyle/>
          <a:p>
            <a:pPr marL="0" indent="0">
              <a:lnSpc>
                <a:spcPct val="150000"/>
              </a:lnSpc>
              <a:buNone/>
            </a:pPr>
            <a:r>
              <a:rPr lang="en-US" sz="1200" dirty="0"/>
              <a:t>Import the csv files into an Excel sheet</a:t>
            </a:r>
          </a:p>
          <a:p>
            <a:pPr marL="228600" indent="-228600">
              <a:lnSpc>
                <a:spcPct val="150000"/>
              </a:lnSpc>
              <a:buAutoNum type="arabicPeriod"/>
            </a:pPr>
            <a:r>
              <a:rPr lang="en-US" sz="1200" dirty="0"/>
              <a:t>Create a new sheet</a:t>
            </a:r>
          </a:p>
          <a:p>
            <a:pPr marL="228600" indent="-228600">
              <a:lnSpc>
                <a:spcPct val="150000"/>
              </a:lnSpc>
              <a:buAutoNum type="arabicPeriod"/>
            </a:pPr>
            <a:r>
              <a:rPr lang="en-US" sz="1200" dirty="0"/>
              <a:t>From the Data tab, import From Text/CSV</a:t>
            </a:r>
          </a:p>
          <a:p>
            <a:pPr marL="342900" indent="-342900">
              <a:lnSpc>
                <a:spcPct val="150000"/>
              </a:lnSpc>
              <a:buAutoNum type="arabicPeriod" startAt="2"/>
            </a:pPr>
            <a:endParaRPr lang="en-US" sz="1200" dirty="0"/>
          </a:p>
          <a:p>
            <a:pPr marL="342900" indent="-342900">
              <a:lnSpc>
                <a:spcPct val="150000"/>
              </a:lnSpc>
              <a:buAutoNum type="arabicPeriod" startAt="2"/>
            </a:pPr>
            <a:endParaRPr lang="en-US" sz="1200" dirty="0"/>
          </a:p>
          <a:p>
            <a:pPr marL="342900" indent="-342900">
              <a:lnSpc>
                <a:spcPct val="150000"/>
              </a:lnSpc>
              <a:buAutoNum type="arabicPeriod" startAt="2"/>
            </a:pPr>
            <a:endParaRPr lang="en-US" sz="1200" dirty="0"/>
          </a:p>
          <a:p>
            <a:pPr marL="228600" indent="-228600">
              <a:lnSpc>
                <a:spcPct val="150000"/>
              </a:lnSpc>
              <a:buFont typeface="+mj-lt"/>
              <a:buAutoNum type="arabicPeriod" startAt="3"/>
            </a:pPr>
            <a:r>
              <a:rPr lang="en-US" sz="1200" dirty="0"/>
              <a:t>In the dialog box, locate and double-click the csv file to import and click Import, then Load</a:t>
            </a:r>
          </a:p>
          <a:p>
            <a:pPr marL="228600" indent="-228600">
              <a:lnSpc>
                <a:spcPct val="150000"/>
              </a:lnSpc>
              <a:buFont typeface="+mj-lt"/>
              <a:buAutoNum type="arabicPeriod" startAt="3"/>
            </a:pPr>
            <a:r>
              <a:rPr lang="en-US" sz="1200" dirty="0"/>
              <a:t>For a more precise date, format cells with Number/Custom: </a:t>
            </a:r>
            <a:r>
              <a:rPr lang="en-US" sz="1200" dirty="0">
                <a:solidFill>
                  <a:srgbClr val="FF6D43"/>
                </a:solidFill>
                <a:cs typeface="Courier New" panose="02070309020205020404" pitchFamily="49" charset="0"/>
              </a:rPr>
              <a:t>j</a:t>
            </a:r>
            <a:r>
              <a:rPr lang="nl-NL" sz="1200" dirty="0">
                <a:solidFill>
                  <a:srgbClr val="FF6D43"/>
                </a:solidFill>
                <a:cs typeface="Courier New" panose="02070309020205020404" pitchFamily="49" charset="0"/>
              </a:rPr>
              <a:t>j/mm/</a:t>
            </a:r>
            <a:r>
              <a:rPr lang="nl-NL" sz="1200" dirty="0" err="1">
                <a:solidFill>
                  <a:srgbClr val="FF6D43"/>
                </a:solidFill>
                <a:cs typeface="Courier New" panose="02070309020205020404" pitchFamily="49" charset="0"/>
              </a:rPr>
              <a:t>aaaa</a:t>
            </a:r>
            <a:r>
              <a:rPr lang="nl-NL" sz="1200" dirty="0">
                <a:solidFill>
                  <a:srgbClr val="FF6D43"/>
                </a:solidFill>
                <a:cs typeface="Courier New" panose="02070309020205020404" pitchFamily="49" charset="0"/>
              </a:rPr>
              <a:t> hh:mm:ss,000</a:t>
            </a:r>
            <a:endParaRPr lang="en-US" sz="1200" dirty="0">
              <a:solidFill>
                <a:srgbClr val="FF6D43"/>
              </a:solidFill>
              <a:cs typeface="Courier New" panose="02070309020205020404" pitchFamily="49" charset="0"/>
            </a:endParaRPr>
          </a:p>
          <a:p>
            <a:pPr marL="228600" indent="-228600">
              <a:lnSpc>
                <a:spcPct val="150000"/>
              </a:lnSpc>
              <a:buFont typeface="+mj-lt"/>
              <a:buAutoNum type="arabicPeriod" startAt="3"/>
            </a:pPr>
            <a:r>
              <a:rPr lang="en-US" sz="1200" dirty="0"/>
              <a:t>Use the Excel features to filter rows</a:t>
            </a:r>
          </a:p>
        </p:txBody>
      </p:sp>
      <p:sp>
        <p:nvSpPr>
          <p:cNvPr id="5" name="Titre 4">
            <a:extLst>
              <a:ext uri="{FF2B5EF4-FFF2-40B4-BE49-F238E27FC236}">
                <a16:creationId xmlns:a16="http://schemas.microsoft.com/office/drawing/2014/main" id="{D844A429-D7EC-459A-AE08-D149A11E6804}"/>
              </a:ext>
            </a:extLst>
          </p:cNvPr>
          <p:cNvSpPr>
            <a:spLocks noGrp="1"/>
          </p:cNvSpPr>
          <p:nvPr>
            <p:ph type="title"/>
          </p:nvPr>
        </p:nvSpPr>
        <p:spPr/>
        <p:txBody>
          <a:bodyPr/>
          <a:lstStyle/>
          <a:p>
            <a:r>
              <a:rPr lang="en-US" dirty="0"/>
              <a:t>Csv files in a dump for analysis with Excel</a:t>
            </a:r>
            <a:endParaRPr lang="en-GB" dirty="0"/>
          </a:p>
        </p:txBody>
      </p:sp>
      <p:sp>
        <p:nvSpPr>
          <p:cNvPr id="7" name="Espace réservé du texte 6">
            <a:extLst>
              <a:ext uri="{FF2B5EF4-FFF2-40B4-BE49-F238E27FC236}">
                <a16:creationId xmlns:a16="http://schemas.microsoft.com/office/drawing/2014/main" id="{A6BF0EB9-E9F5-4B94-8544-2BDF4D9CB256}"/>
              </a:ext>
            </a:extLst>
          </p:cNvPr>
          <p:cNvSpPr>
            <a:spLocks noGrp="1"/>
          </p:cNvSpPr>
          <p:nvPr>
            <p:ph type="body" sz="quarter" idx="10"/>
          </p:nvPr>
        </p:nvSpPr>
        <p:spPr/>
        <p:txBody>
          <a:bodyPr/>
          <a:lstStyle/>
          <a:p>
            <a:pPr marL="0" indent="0">
              <a:buNone/>
            </a:pPr>
            <a:endParaRPr lang="en-GB" dirty="0"/>
          </a:p>
        </p:txBody>
      </p:sp>
      <p:pic>
        <p:nvPicPr>
          <p:cNvPr id="1026" name="Picture 2">
            <a:extLst>
              <a:ext uri="{FF2B5EF4-FFF2-40B4-BE49-F238E27FC236}">
                <a16:creationId xmlns:a16="http://schemas.microsoft.com/office/drawing/2014/main" id="{7096FF10-B24D-4D14-9F6B-281E549E94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567" y="3142767"/>
            <a:ext cx="3802380" cy="731520"/>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Connecteur droit 18">
            <a:extLst>
              <a:ext uri="{FF2B5EF4-FFF2-40B4-BE49-F238E27FC236}">
                <a16:creationId xmlns:a16="http://schemas.microsoft.com/office/drawing/2014/main" id="{83A0CF54-FBDE-45F0-9884-0BCCFF8DFA29}"/>
              </a:ext>
            </a:extLst>
          </p:cNvPr>
          <p:cNvCxnSpPr>
            <a:cxnSpLocks/>
          </p:cNvCxnSpPr>
          <p:nvPr/>
        </p:nvCxnSpPr>
        <p:spPr>
          <a:xfrm>
            <a:off x="8353887" y="4396051"/>
            <a:ext cx="825624" cy="193704"/>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Image 15">
            <a:extLst>
              <a:ext uri="{FF2B5EF4-FFF2-40B4-BE49-F238E27FC236}">
                <a16:creationId xmlns:a16="http://schemas.microsoft.com/office/drawing/2014/main" id="{EBFC0EE6-F50D-1AE1-E5CD-C29F0599E3F1}"/>
              </a:ext>
            </a:extLst>
          </p:cNvPr>
          <p:cNvPicPr>
            <a:picLocks noChangeAspect="1"/>
          </p:cNvPicPr>
          <p:nvPr/>
        </p:nvPicPr>
        <p:blipFill>
          <a:blip r:embed="rId6"/>
          <a:stretch>
            <a:fillRect/>
          </a:stretch>
        </p:blipFill>
        <p:spPr>
          <a:xfrm>
            <a:off x="8587994" y="2271206"/>
            <a:ext cx="2276475" cy="1847850"/>
          </a:xfrm>
          <a:prstGeom prst="rect">
            <a:avLst/>
          </a:prstGeom>
        </p:spPr>
      </p:pic>
      <p:sp>
        <p:nvSpPr>
          <p:cNvPr id="10" name="ZoneTexte 9">
            <a:extLst>
              <a:ext uri="{FF2B5EF4-FFF2-40B4-BE49-F238E27FC236}">
                <a16:creationId xmlns:a16="http://schemas.microsoft.com/office/drawing/2014/main" id="{63F67011-7DDF-9C68-38B6-735371EC5992}"/>
              </a:ext>
            </a:extLst>
          </p:cNvPr>
          <p:cNvSpPr txBox="1"/>
          <p:nvPr/>
        </p:nvSpPr>
        <p:spPr>
          <a:xfrm flipH="1">
            <a:off x="9329289" y="4101577"/>
            <a:ext cx="1984449" cy="1015663"/>
          </a:xfrm>
          <a:prstGeom prst="rect">
            <a:avLst/>
          </a:prstGeom>
          <a:noFill/>
        </p:spPr>
        <p:txBody>
          <a:bodyPr wrap="square" rtlCol="0">
            <a:spAutoFit/>
          </a:bodyPr>
          <a:lstStyle/>
          <a:p>
            <a:r>
              <a:rPr lang="fr-FR" sz="1000" dirty="0"/>
              <a:t>logverbose.csv</a:t>
            </a:r>
          </a:p>
          <a:p>
            <a:r>
              <a:rPr lang="fr-FR" sz="1000" dirty="0"/>
              <a:t>resource.csv</a:t>
            </a:r>
          </a:p>
          <a:p>
            <a:r>
              <a:rPr lang="fr-FR" sz="1000" dirty="0"/>
              <a:t>resourcelog.csv</a:t>
            </a:r>
          </a:p>
          <a:p>
            <a:r>
              <a:rPr lang="fr-FR" sz="1000" dirty="0"/>
              <a:t>clusterstate.csv</a:t>
            </a:r>
          </a:p>
          <a:p>
            <a:r>
              <a:rPr lang="fr-FR" sz="1000" dirty="0">
                <a:solidFill>
                  <a:schemeClr val="tx1"/>
                </a:solidFill>
                <a:latin typeface="+mn-lt"/>
                <a:cs typeface="Courier New" panose="02070309020205020404" pitchFamily="49" charset="0"/>
              </a:rPr>
              <a:t>commandlog.csv</a:t>
            </a:r>
          </a:p>
          <a:p>
            <a:endParaRPr lang="fr-FR" sz="1000" dirty="0"/>
          </a:p>
        </p:txBody>
      </p:sp>
      <p:pic>
        <p:nvPicPr>
          <p:cNvPr id="4" name="trouble-18">
            <a:hlinkClick r:id="" action="ppaction://media"/>
            <a:extLst>
              <a:ext uri="{FF2B5EF4-FFF2-40B4-BE49-F238E27FC236}">
                <a16:creationId xmlns:a16="http://schemas.microsoft.com/office/drawing/2014/main" id="{010D4903-EDC3-983E-AF0D-4C3EBE8356F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531725" y="6370637"/>
            <a:ext cx="487363" cy="487363"/>
          </a:xfrm>
          <a:prstGeom prst="rect">
            <a:avLst/>
          </a:prstGeom>
        </p:spPr>
      </p:pic>
    </p:spTree>
    <p:extLst>
      <p:ext uri="{BB962C8B-B14F-4D97-AF65-F5344CB8AC3E}">
        <p14:creationId xmlns:p14="http://schemas.microsoft.com/office/powerpoint/2010/main" val="1050350168"/>
      </p:ext>
    </p:extLst>
  </p:cSld>
  <p:clrMapOvr>
    <a:masterClrMapping/>
  </p:clrMapOvr>
  <mc:AlternateContent xmlns:mc="http://schemas.openxmlformats.org/markup-compatibility/2006" xmlns:p14="http://schemas.microsoft.com/office/powerpoint/2010/main">
    <mc:Choice Requires="p14">
      <p:transition spd="slow" p14:dur="2000" advClick="0" advTm="70000"/>
    </mc:Choice>
    <mc:Fallback xmlns="">
      <p:transition spd="slow" advClick="0" advTm="7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89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E4277A81-0C1A-4CEE-8CA7-8A49F5DAA7B9}"/>
              </a:ext>
            </a:extLst>
          </p:cNvPr>
          <p:cNvSpPr>
            <a:spLocks noGrp="1"/>
          </p:cNvSpPr>
          <p:nvPr>
            <p:ph type="body" sz="quarter" idx="23"/>
          </p:nvPr>
        </p:nvSpPr>
        <p:spPr/>
        <p:txBody>
          <a:bodyPr/>
          <a:lstStyle/>
          <a:p>
            <a:r>
              <a:rPr lang="en-GB" dirty="0"/>
              <a:t>Problem analysis</a:t>
            </a:r>
          </a:p>
        </p:txBody>
      </p:sp>
      <p:sp>
        <p:nvSpPr>
          <p:cNvPr id="8" name="Espace réservé du texte 7">
            <a:extLst>
              <a:ext uri="{FF2B5EF4-FFF2-40B4-BE49-F238E27FC236}">
                <a16:creationId xmlns:a16="http://schemas.microsoft.com/office/drawing/2014/main" id="{65CA24C9-B37C-4053-966C-EE5A5042C303}"/>
              </a:ext>
            </a:extLst>
          </p:cNvPr>
          <p:cNvSpPr>
            <a:spLocks noGrp="1"/>
          </p:cNvSpPr>
          <p:nvPr>
            <p:ph type="body" sz="quarter" idx="24"/>
          </p:nvPr>
        </p:nvSpPr>
        <p:spPr/>
        <p:txBody>
          <a:bodyPr/>
          <a:lstStyle/>
          <a:p>
            <a:r>
              <a:rPr lang="en-GB" dirty="0"/>
              <a:t>Additional files</a:t>
            </a:r>
          </a:p>
        </p:txBody>
      </p:sp>
      <p:sp>
        <p:nvSpPr>
          <p:cNvPr id="2" name="Espace réservé du texte 1">
            <a:extLst>
              <a:ext uri="{FF2B5EF4-FFF2-40B4-BE49-F238E27FC236}">
                <a16:creationId xmlns:a16="http://schemas.microsoft.com/office/drawing/2014/main" id="{E3B15E0B-668A-EA41-DBF4-99C7AC56DB03}"/>
              </a:ext>
            </a:extLst>
          </p:cNvPr>
          <p:cNvSpPr>
            <a:spLocks noGrp="1"/>
          </p:cNvSpPr>
          <p:nvPr>
            <p:ph type="body" sz="quarter" idx="25"/>
          </p:nvPr>
        </p:nvSpPr>
        <p:spPr/>
        <p:txBody>
          <a:bodyPr/>
          <a:lstStyle/>
          <a:p>
            <a:r>
              <a:rPr lang="fr-FR" dirty="0"/>
              <a:t>Inside the snapshot</a:t>
            </a:r>
          </a:p>
        </p:txBody>
      </p:sp>
      <p:sp>
        <p:nvSpPr>
          <p:cNvPr id="6" name="Espace réservé du texte 5">
            <a:extLst>
              <a:ext uri="{FF2B5EF4-FFF2-40B4-BE49-F238E27FC236}">
                <a16:creationId xmlns:a16="http://schemas.microsoft.com/office/drawing/2014/main" id="{82B1DCCE-790B-4CBE-9EA8-6EACF28918FC}"/>
              </a:ext>
            </a:extLst>
          </p:cNvPr>
          <p:cNvSpPr>
            <a:spLocks noGrp="1"/>
          </p:cNvSpPr>
          <p:nvPr>
            <p:ph type="body" sz="quarter" idx="13"/>
          </p:nvPr>
        </p:nvSpPr>
        <p:spPr/>
        <p:txBody>
          <a:bodyPr/>
          <a:lstStyle/>
          <a:p>
            <a:pPr>
              <a:lnSpc>
                <a:spcPct val="150000"/>
              </a:lnSpc>
              <a:buFont typeface="Courier New" panose="02070309020205020404" pitchFamily="49" charset="0"/>
              <a:buChar char="o"/>
            </a:pPr>
            <a:r>
              <a:rPr lang="en-US" sz="1200" dirty="0"/>
              <a:t>Check the license file for </a:t>
            </a:r>
            <a:r>
              <a:rPr lang="en-US" sz="1200" dirty="0" err="1"/>
              <a:t>SafeKit</a:t>
            </a:r>
            <a:r>
              <a:rPr lang="en-US" sz="1200" dirty="0"/>
              <a:t> license issues</a:t>
            </a:r>
          </a:p>
          <a:p>
            <a:pPr>
              <a:lnSpc>
                <a:spcPct val="150000"/>
              </a:lnSpc>
              <a:buFont typeface="Courier New" panose="02070309020205020404" pitchFamily="49" charset="0"/>
              <a:buChar char="o"/>
            </a:pPr>
            <a:r>
              <a:rPr lang="en-US" sz="1200" dirty="0"/>
              <a:t>Check the Apache configuration for web service issues</a:t>
            </a:r>
            <a:endParaRPr lang="en-GB" sz="1200" dirty="0"/>
          </a:p>
          <a:p>
            <a:pPr marL="0" indent="0">
              <a:buNone/>
            </a:pPr>
            <a:endParaRPr lang="en-GB" sz="2000" dirty="0"/>
          </a:p>
        </p:txBody>
      </p:sp>
      <p:sp>
        <p:nvSpPr>
          <p:cNvPr id="4" name="Titre 3">
            <a:extLst>
              <a:ext uri="{FF2B5EF4-FFF2-40B4-BE49-F238E27FC236}">
                <a16:creationId xmlns:a16="http://schemas.microsoft.com/office/drawing/2014/main" id="{CA435A3B-9B8B-4224-8E3F-D933B16E12C2}"/>
              </a:ext>
            </a:extLst>
          </p:cNvPr>
          <p:cNvSpPr>
            <a:spLocks noGrp="1"/>
          </p:cNvSpPr>
          <p:nvPr>
            <p:ph type="title"/>
          </p:nvPr>
        </p:nvSpPr>
        <p:spPr/>
        <p:txBody>
          <a:bodyPr/>
          <a:lstStyle/>
          <a:p>
            <a:r>
              <a:rPr lang="en-US" dirty="0"/>
              <a:t>Other files in a dump to check license or web configuration</a:t>
            </a:r>
            <a:endParaRPr lang="en-GB" dirty="0"/>
          </a:p>
        </p:txBody>
      </p:sp>
      <p:sp>
        <p:nvSpPr>
          <p:cNvPr id="5" name="Espace réservé du texte 4">
            <a:extLst>
              <a:ext uri="{FF2B5EF4-FFF2-40B4-BE49-F238E27FC236}">
                <a16:creationId xmlns:a16="http://schemas.microsoft.com/office/drawing/2014/main" id="{8C4AFFD2-96EE-43BD-8C8E-32E2C031BF99}"/>
              </a:ext>
            </a:extLst>
          </p:cNvPr>
          <p:cNvSpPr>
            <a:spLocks noGrp="1"/>
          </p:cNvSpPr>
          <p:nvPr>
            <p:ph type="body" sz="quarter" idx="10"/>
          </p:nvPr>
        </p:nvSpPr>
        <p:spPr/>
        <p:txBody>
          <a:bodyPr/>
          <a:lstStyle/>
          <a:p>
            <a:pPr marL="0" indent="0">
              <a:buNone/>
            </a:pPr>
            <a:endParaRPr lang="en-GB" dirty="0"/>
          </a:p>
        </p:txBody>
      </p:sp>
      <p:graphicFrame>
        <p:nvGraphicFramePr>
          <p:cNvPr id="14" name="Tableau 2">
            <a:extLst>
              <a:ext uri="{FF2B5EF4-FFF2-40B4-BE49-F238E27FC236}">
                <a16:creationId xmlns:a16="http://schemas.microsoft.com/office/drawing/2014/main" id="{FFA9AC5D-2350-4B4F-8A24-6D45624C2A19}"/>
              </a:ext>
            </a:extLst>
          </p:cNvPr>
          <p:cNvGraphicFramePr>
            <a:graphicFrameLocks noGrp="1"/>
          </p:cNvGraphicFramePr>
          <p:nvPr>
            <p:extLst>
              <p:ext uri="{D42A27DB-BD31-4B8C-83A1-F6EECF244321}">
                <p14:modId xmlns:p14="http://schemas.microsoft.com/office/powerpoint/2010/main" val="3641624941"/>
              </p:ext>
            </p:extLst>
          </p:nvPr>
        </p:nvGraphicFramePr>
        <p:xfrm>
          <a:off x="4254988" y="2241609"/>
          <a:ext cx="3557362" cy="1895687"/>
        </p:xfrm>
        <a:graphic>
          <a:graphicData uri="http://schemas.openxmlformats.org/drawingml/2006/table">
            <a:tbl>
              <a:tblPr firstRow="1" bandRow="1">
                <a:tableStyleId>{2D5ABB26-0587-4C30-8999-92F81FD0307C}</a:tableStyleId>
              </a:tblPr>
              <a:tblGrid>
                <a:gridCol w="1213657">
                  <a:extLst>
                    <a:ext uri="{9D8B030D-6E8A-4147-A177-3AD203B41FA5}">
                      <a16:colId xmlns:a16="http://schemas.microsoft.com/office/drawing/2014/main" val="214548950"/>
                    </a:ext>
                  </a:extLst>
                </a:gridCol>
                <a:gridCol w="2343705">
                  <a:extLst>
                    <a:ext uri="{9D8B030D-6E8A-4147-A177-3AD203B41FA5}">
                      <a16:colId xmlns:a16="http://schemas.microsoft.com/office/drawing/2014/main" val="3552310927"/>
                    </a:ext>
                  </a:extLst>
                </a:gridCol>
              </a:tblGrid>
              <a:tr h="572373">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fr-FR" sz="1200" dirty="0" err="1">
                          <a:solidFill>
                            <a:schemeClr val="tx1"/>
                          </a:solidFill>
                          <a:latin typeface="+mn-lt"/>
                          <a:cs typeface="Courier New" panose="02070309020205020404" pitchFamily="49" charset="0"/>
                        </a:rPr>
                        <a:t>licenses</a:t>
                      </a:r>
                      <a:r>
                        <a:rPr lang="fr-FR" sz="1200" dirty="0">
                          <a:solidFill>
                            <a:schemeClr val="tx1"/>
                          </a:solidFill>
                          <a:latin typeface="+mn-lt"/>
                          <a:cs typeface="Courier New" panose="02070309020205020404" pitchFamily="49" charset="0"/>
                        </a:rPr>
                        <a:t>/</a:t>
                      </a:r>
                    </a:p>
                  </a:txBody>
                  <a:tcPr marL="121920" marR="121920" marT="60960" marB="60960" anchor="ctr">
                    <a:lnL w="9525" cap="flat" cmpd="sng" algn="ctr">
                      <a:solidFill>
                        <a:schemeClr val="accent1"/>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marL="0" indent="0">
                        <a:lnSpc>
                          <a:spcPct val="150000"/>
                        </a:lnSpc>
                        <a:buFont typeface="Courier New" panose="02070309020205020404" pitchFamily="49" charset="0"/>
                        <a:buNone/>
                      </a:pPr>
                      <a:r>
                        <a:rPr lang="en-US" sz="1200" b="0" i="0" kern="1200" dirty="0">
                          <a:solidFill>
                            <a:schemeClr val="tx1"/>
                          </a:solidFill>
                          <a:effectLst/>
                          <a:latin typeface="+mn-lt"/>
                          <a:ea typeface="+mn-ea"/>
                          <a:cs typeface="+mn-cs"/>
                        </a:rPr>
                        <a:t>Verify license file and hostnames inside</a:t>
                      </a:r>
                      <a:endParaRPr lang="en-US" sz="1200" dirty="0">
                        <a:latin typeface="+mn-lt"/>
                      </a:endParaRPr>
                    </a:p>
                  </a:txBody>
                  <a:tcPr marL="121920" marR="121920" marT="60960" marB="60960" anchor="ctr">
                    <a:lnL w="6350" cap="flat" cmpd="sng" algn="ctr">
                      <a:no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507909092"/>
                  </a:ext>
                </a:extLst>
              </a:tr>
              <a:tr h="616415">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fr-FR" sz="1200" dirty="0">
                          <a:solidFill>
                            <a:schemeClr val="tx1"/>
                          </a:solidFill>
                          <a:latin typeface="+mn-lt"/>
                          <a:cs typeface="Courier New" panose="02070309020205020404" pitchFamily="49" charset="0"/>
                        </a:rPr>
                        <a:t>var/</a:t>
                      </a:r>
                    </a:p>
                  </a:txBody>
                  <a:tcPr marL="121920" marR="121920" marT="60960" marB="60960" anchor="ctr">
                    <a:lnL w="9525" cap="flat" cmpd="sng" algn="ctr">
                      <a:solidFill>
                        <a:schemeClr val="accent1"/>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fr-FR" sz="1200" dirty="0" err="1">
                          <a:latin typeface="+mn-lt"/>
                        </a:rPr>
                        <a:t>Extract</a:t>
                      </a:r>
                      <a:r>
                        <a:rPr lang="fr-FR" sz="1200" dirty="0">
                          <a:latin typeface="+mn-lt"/>
                        </a:rPr>
                        <a:t> of </a:t>
                      </a:r>
                      <a:r>
                        <a:rPr lang="fr-FR" sz="1200" dirty="0">
                          <a:latin typeface="+mn-lt"/>
                          <a:cs typeface="Courier New" panose="02070309020205020404" pitchFamily="49" charset="0"/>
                        </a:rPr>
                        <a:t>SAFEVAR</a:t>
                      </a:r>
                      <a:r>
                        <a:rPr lang="fr-FR" sz="1200" dirty="0">
                          <a:latin typeface="+mn-lt"/>
                        </a:rPr>
                        <a:t> directory</a:t>
                      </a:r>
                    </a:p>
                  </a:txBody>
                  <a:tcPr marL="121920" marR="121920" marT="60960" marB="60960" anchor="ctr">
                    <a:lnL w="6350" cap="flat" cmpd="sng" algn="ctr">
                      <a:no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283931434"/>
                  </a:ext>
                </a:extLst>
              </a:tr>
              <a:tr h="616415">
                <a:tc>
                  <a:txBody>
                    <a:bodyPr/>
                    <a:lstStyle/>
                    <a:p>
                      <a:pPr>
                        <a:lnSpc>
                          <a:spcPct val="150000"/>
                        </a:lnSpc>
                      </a:pPr>
                      <a:r>
                        <a:rPr lang="fr-FR" sz="1200" dirty="0">
                          <a:solidFill>
                            <a:schemeClr val="tx1"/>
                          </a:solidFill>
                          <a:latin typeface="+mn-lt"/>
                          <a:cs typeface="Courier New" panose="02070309020205020404" pitchFamily="49" charset="0"/>
                        </a:rPr>
                        <a:t>web/</a:t>
                      </a:r>
                    </a:p>
                  </a:txBody>
                  <a:tcPr marL="121920" marR="121920" marT="60960" marB="60960" anchor="ctr">
                    <a:lnL w="9525" cap="flat" cmpd="sng" algn="ctr">
                      <a:solidFill>
                        <a:schemeClr val="accent1"/>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nSpc>
                          <a:spcPct val="150000"/>
                        </a:lnSpc>
                      </a:pPr>
                      <a:r>
                        <a:rPr lang="en-US" sz="1200" dirty="0">
                          <a:latin typeface="+mn-lt"/>
                        </a:rPr>
                        <a:t>Apache configuration</a:t>
                      </a:r>
                      <a:endParaRPr lang="fr-FR" sz="1200" dirty="0">
                        <a:latin typeface="+mn-lt"/>
                      </a:endParaRPr>
                    </a:p>
                  </a:txBody>
                  <a:tcPr marL="121920" marR="121920" marT="60960" marB="60960" anchor="ctr">
                    <a:lnL w="6350" cap="flat" cmpd="sng" algn="ctr">
                      <a:no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174324894"/>
                  </a:ext>
                </a:extLst>
              </a:tr>
            </a:tbl>
          </a:graphicData>
        </a:graphic>
      </p:graphicFrame>
      <p:cxnSp>
        <p:nvCxnSpPr>
          <p:cNvPr id="17" name="Connecteur droit 16">
            <a:extLst>
              <a:ext uri="{FF2B5EF4-FFF2-40B4-BE49-F238E27FC236}">
                <a16:creationId xmlns:a16="http://schemas.microsoft.com/office/drawing/2014/main" id="{A481707D-91E1-4DB0-9F05-499759F5A374}"/>
              </a:ext>
            </a:extLst>
          </p:cNvPr>
          <p:cNvCxnSpPr>
            <a:cxnSpLocks/>
          </p:cNvCxnSpPr>
          <p:nvPr/>
        </p:nvCxnSpPr>
        <p:spPr>
          <a:xfrm>
            <a:off x="7862699" y="3870664"/>
            <a:ext cx="1121503" cy="244133"/>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Image 9">
            <a:extLst>
              <a:ext uri="{FF2B5EF4-FFF2-40B4-BE49-F238E27FC236}">
                <a16:creationId xmlns:a16="http://schemas.microsoft.com/office/drawing/2014/main" id="{E90FD45C-E6DA-C28B-3EC7-791DF8ADE641}"/>
              </a:ext>
            </a:extLst>
          </p:cNvPr>
          <p:cNvPicPr>
            <a:picLocks noChangeAspect="1"/>
          </p:cNvPicPr>
          <p:nvPr/>
        </p:nvPicPr>
        <p:blipFill>
          <a:blip r:embed="rId5"/>
          <a:stretch>
            <a:fillRect/>
          </a:stretch>
        </p:blipFill>
        <p:spPr>
          <a:xfrm>
            <a:off x="9073963" y="3799643"/>
            <a:ext cx="1057423" cy="1028844"/>
          </a:xfrm>
          <a:prstGeom prst="rect">
            <a:avLst/>
          </a:prstGeom>
        </p:spPr>
      </p:pic>
      <p:pic>
        <p:nvPicPr>
          <p:cNvPr id="13" name="Image 12">
            <a:extLst>
              <a:ext uri="{FF2B5EF4-FFF2-40B4-BE49-F238E27FC236}">
                <a16:creationId xmlns:a16="http://schemas.microsoft.com/office/drawing/2014/main" id="{A793611C-57B5-8E88-63B7-BE4F235D6222}"/>
              </a:ext>
            </a:extLst>
          </p:cNvPr>
          <p:cNvPicPr>
            <a:picLocks noChangeAspect="1"/>
          </p:cNvPicPr>
          <p:nvPr/>
        </p:nvPicPr>
        <p:blipFill rotWithShape="1">
          <a:blip r:embed="rId6"/>
          <a:srcRect b="13894"/>
          <a:stretch/>
        </p:blipFill>
        <p:spPr>
          <a:xfrm>
            <a:off x="8579852" y="2208547"/>
            <a:ext cx="2276475" cy="1591096"/>
          </a:xfrm>
          <a:prstGeom prst="rect">
            <a:avLst/>
          </a:prstGeom>
        </p:spPr>
      </p:pic>
      <p:pic>
        <p:nvPicPr>
          <p:cNvPr id="11" name="trouble-19">
            <a:hlinkClick r:id="" action="ppaction://media"/>
            <a:extLst>
              <a:ext uri="{FF2B5EF4-FFF2-40B4-BE49-F238E27FC236}">
                <a16:creationId xmlns:a16="http://schemas.microsoft.com/office/drawing/2014/main" id="{5C332444-A8CA-5BB7-A844-63F67811F2F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511816" y="6364459"/>
            <a:ext cx="487363" cy="487363"/>
          </a:xfrm>
          <a:prstGeom prst="rect">
            <a:avLst/>
          </a:prstGeom>
        </p:spPr>
      </p:pic>
    </p:spTree>
    <p:extLst>
      <p:ext uri="{BB962C8B-B14F-4D97-AF65-F5344CB8AC3E}">
        <p14:creationId xmlns:p14="http://schemas.microsoft.com/office/powerpoint/2010/main" val="3827984197"/>
      </p:ext>
    </p:extLst>
  </p:cSld>
  <p:clrMapOvr>
    <a:masterClrMapping/>
  </p:clrMapOvr>
  <mc:AlternateContent xmlns:mc="http://schemas.openxmlformats.org/markup-compatibility/2006" xmlns:p14="http://schemas.microsoft.com/office/powerpoint/2010/main">
    <mc:Choice Requires="p14">
      <p:transition spd="slow" p14:dur="2000" advClick="0" advTm="34000"/>
    </mc:Choice>
    <mc:Fallback xmlns="">
      <p:transition spd="slow" advClick="0" advTm="3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82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a:extLst>
              <a:ext uri="{FF2B5EF4-FFF2-40B4-BE49-F238E27FC236}">
                <a16:creationId xmlns:a16="http://schemas.microsoft.com/office/drawing/2014/main" id="{330CFE4E-85D3-54F6-C57F-5E68CE75B255}"/>
              </a:ext>
            </a:extLst>
          </p:cNvPr>
          <p:cNvGrpSpPr/>
          <p:nvPr/>
        </p:nvGrpSpPr>
        <p:grpSpPr>
          <a:xfrm>
            <a:off x="6472238" y="2522183"/>
            <a:ext cx="5503739" cy="2631183"/>
            <a:chOff x="6498871" y="2459957"/>
            <a:chExt cx="5503739" cy="2631183"/>
          </a:xfrm>
        </p:grpSpPr>
        <p:grpSp>
          <p:nvGrpSpPr>
            <p:cNvPr id="47" name="Groupe 46">
              <a:extLst>
                <a:ext uri="{FF2B5EF4-FFF2-40B4-BE49-F238E27FC236}">
                  <a16:creationId xmlns:a16="http://schemas.microsoft.com/office/drawing/2014/main" id="{F9AF2733-8B27-A793-C154-10793DAB11BA}"/>
                </a:ext>
              </a:extLst>
            </p:cNvPr>
            <p:cNvGrpSpPr/>
            <p:nvPr/>
          </p:nvGrpSpPr>
          <p:grpSpPr>
            <a:xfrm>
              <a:off x="6498871" y="3204577"/>
              <a:ext cx="5503739" cy="397323"/>
              <a:chOff x="893590" y="2858929"/>
              <a:chExt cx="5202409" cy="397323"/>
            </a:xfrm>
          </p:grpSpPr>
          <p:sp>
            <p:nvSpPr>
              <p:cNvPr id="60" name="Text Placeholder 4">
                <a:extLst>
                  <a:ext uri="{FF2B5EF4-FFF2-40B4-BE49-F238E27FC236}">
                    <a16:creationId xmlns:a16="http://schemas.microsoft.com/office/drawing/2014/main" id="{61BAB084-26CC-D2CE-6516-EFF01C54F7A8}"/>
                  </a:ext>
                </a:extLst>
              </p:cNvPr>
              <p:cNvSpPr txBox="1">
                <a:spLocks/>
              </p:cNvSpPr>
              <p:nvPr/>
            </p:nvSpPr>
            <p:spPr bwMode="invGray">
              <a:xfrm>
                <a:off x="1395750" y="2858929"/>
                <a:ext cx="4700249" cy="397323"/>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400"/>
                  </a:spcAft>
                  <a:buFont typeface="Arial" panose="020B0604020202020204" pitchFamily="34" charset="0"/>
                  <a:buNone/>
                  <a:defRPr sz="2400" kern="1200">
                    <a:solidFill>
                      <a:srgbClr val="000000"/>
                    </a:solidFill>
                    <a:latin typeface="Montserrat SemiBold" pitchFamily="2" charset="0"/>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Mirror Module issues</a:t>
                </a:r>
                <a:endParaRPr lang="en-IN" sz="1800" dirty="0"/>
              </a:p>
            </p:txBody>
          </p:sp>
          <p:sp>
            <p:nvSpPr>
              <p:cNvPr id="61" name="Text Placeholder 5">
                <a:extLst>
                  <a:ext uri="{FF2B5EF4-FFF2-40B4-BE49-F238E27FC236}">
                    <a16:creationId xmlns:a16="http://schemas.microsoft.com/office/drawing/2014/main" id="{4C1D3AAA-A2F2-87C3-A25E-FE8A6B12A003}"/>
                  </a:ext>
                </a:extLst>
              </p:cNvPr>
              <p:cNvSpPr txBox="1">
                <a:spLocks/>
              </p:cNvSpPr>
              <p:nvPr/>
            </p:nvSpPr>
            <p:spPr bwMode="invGray">
              <a:xfrm>
                <a:off x="893590" y="2858965"/>
                <a:ext cx="278262" cy="24622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400"/>
                  </a:spcAft>
                  <a:buFont typeface="Arial" panose="020B0604020202020204" pitchFamily="34" charset="0"/>
                  <a:buNone/>
                  <a:defRPr sz="1600" kern="1200">
                    <a:solidFill>
                      <a:srgbClr val="FF6D43"/>
                    </a:solidFill>
                    <a:latin typeface="Montserrat SemiBold" pitchFamily="2" charset="0"/>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hlinkClick r:id="rId5" action="ppaction://hlinksldjump">
                      <a:extLst>
                        <a:ext uri="{A12FA001-AC4F-418D-AE19-62706E023703}">
                          <ahyp:hlinkClr xmlns:ahyp="http://schemas.microsoft.com/office/drawing/2018/hyperlinkcolor" val="tx"/>
                        </a:ext>
                      </a:extLst>
                    </a:hlinkClick>
                  </a:rPr>
                  <a:t>06</a:t>
                </a:r>
                <a:endParaRPr lang="en-IN" dirty="0">
                  <a:hlinkClick r:id="rId6">
                    <a:extLst>
                      <a:ext uri="{A12FA001-AC4F-418D-AE19-62706E023703}">
                        <ahyp:hlinkClr xmlns:ahyp="http://schemas.microsoft.com/office/drawing/2018/hyperlinkcolor" val="tx"/>
                      </a:ext>
                    </a:extLst>
                  </a:hlinkClick>
                </a:endParaRPr>
              </a:p>
            </p:txBody>
          </p:sp>
        </p:grpSp>
        <p:grpSp>
          <p:nvGrpSpPr>
            <p:cNvPr id="48" name="Groupe 47">
              <a:extLst>
                <a:ext uri="{FF2B5EF4-FFF2-40B4-BE49-F238E27FC236}">
                  <a16:creationId xmlns:a16="http://schemas.microsoft.com/office/drawing/2014/main" id="{AD96A9FB-F14E-6B0F-4948-39146B35DE05}"/>
                </a:ext>
              </a:extLst>
            </p:cNvPr>
            <p:cNvGrpSpPr/>
            <p:nvPr/>
          </p:nvGrpSpPr>
          <p:grpSpPr>
            <a:xfrm>
              <a:off x="6498871" y="3949197"/>
              <a:ext cx="5503739" cy="397323"/>
              <a:chOff x="893590" y="3429000"/>
              <a:chExt cx="5202409" cy="397323"/>
            </a:xfrm>
          </p:grpSpPr>
          <p:sp>
            <p:nvSpPr>
              <p:cNvPr id="58" name="Text Placeholder 4">
                <a:extLst>
                  <a:ext uri="{FF2B5EF4-FFF2-40B4-BE49-F238E27FC236}">
                    <a16:creationId xmlns:a16="http://schemas.microsoft.com/office/drawing/2014/main" id="{CB39F033-BFA2-CA98-0365-7C49E43E0239}"/>
                  </a:ext>
                </a:extLst>
              </p:cNvPr>
              <p:cNvSpPr txBox="1">
                <a:spLocks/>
              </p:cNvSpPr>
              <p:nvPr/>
            </p:nvSpPr>
            <p:spPr bwMode="invGray">
              <a:xfrm>
                <a:off x="1395750" y="3429000"/>
                <a:ext cx="4700249" cy="397323"/>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400"/>
                  </a:spcAft>
                  <a:buFont typeface="Arial" panose="020B0604020202020204" pitchFamily="34" charset="0"/>
                  <a:buNone/>
                  <a:defRPr sz="2400" kern="1200">
                    <a:solidFill>
                      <a:srgbClr val="000000"/>
                    </a:solidFill>
                    <a:latin typeface="Montserrat SemiBold" pitchFamily="2" charset="0"/>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Farm module issues</a:t>
                </a:r>
                <a:endParaRPr lang="en-IN" sz="1800" dirty="0"/>
              </a:p>
            </p:txBody>
          </p:sp>
          <p:sp>
            <p:nvSpPr>
              <p:cNvPr id="59" name="Text Placeholder 5">
                <a:extLst>
                  <a:ext uri="{FF2B5EF4-FFF2-40B4-BE49-F238E27FC236}">
                    <a16:creationId xmlns:a16="http://schemas.microsoft.com/office/drawing/2014/main" id="{29F3E14F-F371-DC2D-58B3-4C827AC07706}"/>
                  </a:ext>
                </a:extLst>
              </p:cNvPr>
              <p:cNvSpPr txBox="1">
                <a:spLocks/>
              </p:cNvSpPr>
              <p:nvPr/>
            </p:nvSpPr>
            <p:spPr bwMode="invGray">
              <a:xfrm>
                <a:off x="893590" y="3429036"/>
                <a:ext cx="349284" cy="24622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400"/>
                  </a:spcAft>
                  <a:buFont typeface="Arial" panose="020B0604020202020204" pitchFamily="34" charset="0"/>
                  <a:buNone/>
                  <a:defRPr sz="1600" kern="1200">
                    <a:solidFill>
                      <a:srgbClr val="FF6D43"/>
                    </a:solidFill>
                    <a:latin typeface="Montserrat SemiBold" pitchFamily="2" charset="0"/>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hlinkClick r:id="rId7" action="ppaction://hlinksldjump">
                      <a:extLst>
                        <a:ext uri="{A12FA001-AC4F-418D-AE19-62706E023703}">
                          <ahyp:hlinkClr xmlns:ahyp="http://schemas.microsoft.com/office/drawing/2018/hyperlinkcolor" val="tx"/>
                        </a:ext>
                      </a:extLst>
                    </a:hlinkClick>
                  </a:rPr>
                  <a:t>0</a:t>
                </a:r>
                <a:r>
                  <a:rPr lang="en-US" dirty="0"/>
                  <a:t>7</a:t>
                </a:r>
                <a:endParaRPr lang="en-IN" dirty="0">
                  <a:hlinkClick r:id="rId6">
                    <a:extLst>
                      <a:ext uri="{A12FA001-AC4F-418D-AE19-62706E023703}">
                        <ahyp:hlinkClr xmlns:ahyp="http://schemas.microsoft.com/office/drawing/2018/hyperlinkcolor" val="tx"/>
                      </a:ext>
                    </a:extLst>
                  </a:hlinkClick>
                </a:endParaRPr>
              </a:p>
            </p:txBody>
          </p:sp>
        </p:grpSp>
        <p:grpSp>
          <p:nvGrpSpPr>
            <p:cNvPr id="49" name="Groupe 48">
              <a:extLst>
                <a:ext uri="{FF2B5EF4-FFF2-40B4-BE49-F238E27FC236}">
                  <a16:creationId xmlns:a16="http://schemas.microsoft.com/office/drawing/2014/main" id="{EDA18B66-2236-7EF5-A567-B6C7AA5FDD07}"/>
                </a:ext>
              </a:extLst>
            </p:cNvPr>
            <p:cNvGrpSpPr/>
            <p:nvPr/>
          </p:nvGrpSpPr>
          <p:grpSpPr>
            <a:xfrm>
              <a:off x="6498871" y="4693817"/>
              <a:ext cx="5503739" cy="397323"/>
              <a:chOff x="893590" y="3951511"/>
              <a:chExt cx="5202409" cy="397323"/>
            </a:xfrm>
          </p:grpSpPr>
          <p:sp>
            <p:nvSpPr>
              <p:cNvPr id="56" name="Text Placeholder 4">
                <a:extLst>
                  <a:ext uri="{FF2B5EF4-FFF2-40B4-BE49-F238E27FC236}">
                    <a16:creationId xmlns:a16="http://schemas.microsoft.com/office/drawing/2014/main" id="{11DF824E-A72E-CB21-F3AE-500212E0CCBC}"/>
                  </a:ext>
                </a:extLst>
              </p:cNvPr>
              <p:cNvSpPr txBox="1">
                <a:spLocks/>
              </p:cNvSpPr>
              <p:nvPr/>
            </p:nvSpPr>
            <p:spPr bwMode="invGray">
              <a:xfrm>
                <a:off x="1395750" y="3951511"/>
                <a:ext cx="4700249" cy="397323"/>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400"/>
                  </a:spcAft>
                  <a:buFont typeface="Arial" panose="020B0604020202020204" pitchFamily="34" charset="0"/>
                  <a:buNone/>
                  <a:defRPr sz="2400" kern="1200">
                    <a:solidFill>
                      <a:srgbClr val="000000"/>
                    </a:solidFill>
                    <a:latin typeface="Montserrat SemiBold" pitchFamily="2" charset="0"/>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Checker issues</a:t>
                </a:r>
              </a:p>
              <a:p>
                <a:endParaRPr lang="en-US" sz="1800" dirty="0"/>
              </a:p>
              <a:p>
                <a:endParaRPr lang="en-US" sz="1800" dirty="0"/>
              </a:p>
            </p:txBody>
          </p:sp>
          <p:sp>
            <p:nvSpPr>
              <p:cNvPr id="57" name="Text Placeholder 5">
                <a:extLst>
                  <a:ext uri="{FF2B5EF4-FFF2-40B4-BE49-F238E27FC236}">
                    <a16:creationId xmlns:a16="http://schemas.microsoft.com/office/drawing/2014/main" id="{49E7F461-0BC5-0B30-1BC5-E571D6EB76BE}"/>
                  </a:ext>
                </a:extLst>
              </p:cNvPr>
              <p:cNvSpPr txBox="1">
                <a:spLocks/>
              </p:cNvSpPr>
              <p:nvPr/>
            </p:nvSpPr>
            <p:spPr bwMode="invGray">
              <a:xfrm>
                <a:off x="893590" y="3951547"/>
                <a:ext cx="349284" cy="24622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400"/>
                  </a:spcAft>
                  <a:buFont typeface="Arial" panose="020B0604020202020204" pitchFamily="34" charset="0"/>
                  <a:buNone/>
                  <a:defRPr sz="1600" kern="1200">
                    <a:solidFill>
                      <a:srgbClr val="FF6D43"/>
                    </a:solidFill>
                    <a:latin typeface="Montserrat SemiBold" pitchFamily="2" charset="0"/>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hlinkClick r:id="rId8" action="ppaction://hlinksldjump">
                      <a:extLst>
                        <a:ext uri="{A12FA001-AC4F-418D-AE19-62706E023703}">
                          <ahyp:hlinkClr xmlns:ahyp="http://schemas.microsoft.com/office/drawing/2018/hyperlinkcolor" val="tx"/>
                        </a:ext>
                      </a:extLst>
                    </a:hlinkClick>
                  </a:rPr>
                  <a:t>08</a:t>
                </a:r>
                <a:endParaRPr lang="en-IN" dirty="0">
                  <a:hlinkClick r:id="rId6">
                    <a:extLst>
                      <a:ext uri="{A12FA001-AC4F-418D-AE19-62706E023703}">
                        <ahyp:hlinkClr xmlns:ahyp="http://schemas.microsoft.com/office/drawing/2018/hyperlinkcolor" val="tx"/>
                      </a:ext>
                    </a:extLst>
                  </a:hlinkClick>
                </a:endParaRPr>
              </a:p>
            </p:txBody>
          </p:sp>
        </p:grpSp>
        <p:grpSp>
          <p:nvGrpSpPr>
            <p:cNvPr id="51" name="Groupe 50">
              <a:extLst>
                <a:ext uri="{FF2B5EF4-FFF2-40B4-BE49-F238E27FC236}">
                  <a16:creationId xmlns:a16="http://schemas.microsoft.com/office/drawing/2014/main" id="{AFFE1D15-7570-5E58-2348-08EC2E96EB14}"/>
                </a:ext>
              </a:extLst>
            </p:cNvPr>
            <p:cNvGrpSpPr/>
            <p:nvPr/>
          </p:nvGrpSpPr>
          <p:grpSpPr>
            <a:xfrm>
              <a:off x="6498871" y="2459957"/>
              <a:ext cx="5503739" cy="397323"/>
              <a:chOff x="893590" y="2858929"/>
              <a:chExt cx="5202409" cy="397323"/>
            </a:xfrm>
          </p:grpSpPr>
          <p:sp>
            <p:nvSpPr>
              <p:cNvPr id="52" name="Text Placeholder 4">
                <a:extLst>
                  <a:ext uri="{FF2B5EF4-FFF2-40B4-BE49-F238E27FC236}">
                    <a16:creationId xmlns:a16="http://schemas.microsoft.com/office/drawing/2014/main" id="{F15292D9-E09B-81B4-27B0-F48D1B1A6495}"/>
                  </a:ext>
                </a:extLst>
              </p:cNvPr>
              <p:cNvSpPr txBox="1">
                <a:spLocks/>
              </p:cNvSpPr>
              <p:nvPr/>
            </p:nvSpPr>
            <p:spPr bwMode="invGray">
              <a:xfrm>
                <a:off x="1395750" y="2858929"/>
                <a:ext cx="4700249" cy="397323"/>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400"/>
                  </a:spcAft>
                  <a:buFont typeface="Arial" panose="020B0604020202020204" pitchFamily="34" charset="0"/>
                  <a:buNone/>
                  <a:defRPr sz="2400" kern="1200">
                    <a:solidFill>
                      <a:srgbClr val="000000"/>
                    </a:solidFill>
                    <a:latin typeface="Montserrat SemiBold" pitchFamily="2" charset="0"/>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Command line issues</a:t>
                </a:r>
              </a:p>
            </p:txBody>
          </p:sp>
          <p:sp>
            <p:nvSpPr>
              <p:cNvPr id="53" name="Text Placeholder 5">
                <a:extLst>
                  <a:ext uri="{FF2B5EF4-FFF2-40B4-BE49-F238E27FC236}">
                    <a16:creationId xmlns:a16="http://schemas.microsoft.com/office/drawing/2014/main" id="{A9D8C2AD-0767-9C0E-AA07-875DC77B8281}"/>
                  </a:ext>
                </a:extLst>
              </p:cNvPr>
              <p:cNvSpPr txBox="1">
                <a:spLocks/>
              </p:cNvSpPr>
              <p:nvPr/>
            </p:nvSpPr>
            <p:spPr bwMode="invGray">
              <a:xfrm>
                <a:off x="893590" y="2858965"/>
                <a:ext cx="278262" cy="24622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400"/>
                  </a:spcAft>
                  <a:buFont typeface="Arial" panose="020B0604020202020204" pitchFamily="34" charset="0"/>
                  <a:buNone/>
                  <a:defRPr sz="1600" kern="1200">
                    <a:solidFill>
                      <a:srgbClr val="FF6D43"/>
                    </a:solidFill>
                    <a:latin typeface="Montserrat SemiBold" pitchFamily="2" charset="0"/>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hlinkClick r:id="rId5" action="ppaction://hlinksldjump">
                      <a:extLst>
                        <a:ext uri="{A12FA001-AC4F-418D-AE19-62706E023703}">
                          <ahyp:hlinkClr xmlns:ahyp="http://schemas.microsoft.com/office/drawing/2018/hyperlinkcolor" val="tx"/>
                        </a:ext>
                      </a:extLst>
                    </a:hlinkClick>
                  </a:rPr>
                  <a:t>05</a:t>
                </a:r>
                <a:endParaRPr lang="en-IN" dirty="0">
                  <a:hlinkClick r:id="rId6">
                    <a:extLst>
                      <a:ext uri="{A12FA001-AC4F-418D-AE19-62706E023703}">
                        <ahyp:hlinkClr xmlns:ahyp="http://schemas.microsoft.com/office/drawing/2018/hyperlinkcolor" val="tx"/>
                      </a:ext>
                    </a:extLst>
                  </a:hlinkClick>
                </a:endParaRPr>
              </a:p>
            </p:txBody>
          </p:sp>
        </p:grpSp>
      </p:grpSp>
      <p:sp>
        <p:nvSpPr>
          <p:cNvPr id="18" name="Title 17">
            <a:extLst>
              <a:ext uri="{FF2B5EF4-FFF2-40B4-BE49-F238E27FC236}">
                <a16:creationId xmlns:a16="http://schemas.microsoft.com/office/drawing/2014/main" id="{B9D1EFE2-1610-3F21-A7A1-3003270BC61D}"/>
              </a:ext>
            </a:extLst>
          </p:cNvPr>
          <p:cNvSpPr>
            <a:spLocks noGrp="1"/>
          </p:cNvSpPr>
          <p:nvPr>
            <p:ph type="title"/>
          </p:nvPr>
        </p:nvSpPr>
        <p:spPr/>
        <p:txBody>
          <a:bodyPr>
            <a:noAutofit/>
          </a:bodyPr>
          <a:lstStyle/>
          <a:p>
            <a:r>
              <a:rPr lang="en-US" dirty="0" err="1"/>
              <a:t>SafeKit</a:t>
            </a:r>
            <a:r>
              <a:rPr lang="en-US" dirty="0"/>
              <a:t> Troubleshooting</a:t>
            </a:r>
            <a:endParaRPr lang="en-IN" dirty="0"/>
          </a:p>
        </p:txBody>
      </p:sp>
      <p:grpSp>
        <p:nvGrpSpPr>
          <p:cNvPr id="45" name="Groupe 44">
            <a:extLst>
              <a:ext uri="{FF2B5EF4-FFF2-40B4-BE49-F238E27FC236}">
                <a16:creationId xmlns:a16="http://schemas.microsoft.com/office/drawing/2014/main" id="{C1F3A916-90F6-1D00-365A-C27274CDAD61}"/>
              </a:ext>
            </a:extLst>
          </p:cNvPr>
          <p:cNvGrpSpPr/>
          <p:nvPr/>
        </p:nvGrpSpPr>
        <p:grpSpPr>
          <a:xfrm>
            <a:off x="866957" y="2522183"/>
            <a:ext cx="5202409" cy="2631183"/>
            <a:chOff x="893590" y="2433406"/>
            <a:chExt cx="5202409" cy="2631183"/>
          </a:xfrm>
        </p:grpSpPr>
        <p:grpSp>
          <p:nvGrpSpPr>
            <p:cNvPr id="37" name="Groupe 36">
              <a:extLst>
                <a:ext uri="{FF2B5EF4-FFF2-40B4-BE49-F238E27FC236}">
                  <a16:creationId xmlns:a16="http://schemas.microsoft.com/office/drawing/2014/main" id="{C1894E3D-7A7D-6312-2230-8656F38AAB39}"/>
                </a:ext>
              </a:extLst>
            </p:cNvPr>
            <p:cNvGrpSpPr/>
            <p:nvPr/>
          </p:nvGrpSpPr>
          <p:grpSpPr>
            <a:xfrm>
              <a:off x="893590" y="3178026"/>
              <a:ext cx="5202409" cy="397323"/>
              <a:chOff x="893590" y="2858929"/>
              <a:chExt cx="5202409" cy="397323"/>
            </a:xfrm>
          </p:grpSpPr>
          <p:sp>
            <p:nvSpPr>
              <p:cNvPr id="26" name="Text Placeholder 4">
                <a:extLst>
                  <a:ext uri="{FF2B5EF4-FFF2-40B4-BE49-F238E27FC236}">
                    <a16:creationId xmlns:a16="http://schemas.microsoft.com/office/drawing/2014/main" id="{2DD302EA-16A1-1E89-9274-80F70AC83912}"/>
                  </a:ext>
                </a:extLst>
              </p:cNvPr>
              <p:cNvSpPr txBox="1">
                <a:spLocks/>
              </p:cNvSpPr>
              <p:nvPr/>
            </p:nvSpPr>
            <p:spPr bwMode="invGray">
              <a:xfrm>
                <a:off x="1395750" y="2858929"/>
                <a:ext cx="4700249" cy="397323"/>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400"/>
                  </a:spcAft>
                  <a:buFont typeface="Arial" panose="020B0604020202020204" pitchFamily="34" charset="0"/>
                  <a:buNone/>
                  <a:defRPr sz="2400" kern="1200">
                    <a:solidFill>
                      <a:srgbClr val="000000"/>
                    </a:solidFill>
                    <a:latin typeface="Montserrat SemiBold" pitchFamily="2" charset="0"/>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Running an application without </a:t>
                </a:r>
                <a:r>
                  <a:rPr lang="en-US" sz="1800" dirty="0" err="1"/>
                  <a:t>SafeKit</a:t>
                </a:r>
                <a:endParaRPr lang="en-US" sz="1800" dirty="0"/>
              </a:p>
            </p:txBody>
          </p:sp>
          <p:sp>
            <p:nvSpPr>
              <p:cNvPr id="27" name="Text Placeholder 5">
                <a:extLst>
                  <a:ext uri="{FF2B5EF4-FFF2-40B4-BE49-F238E27FC236}">
                    <a16:creationId xmlns:a16="http://schemas.microsoft.com/office/drawing/2014/main" id="{1960D796-0162-5311-423A-4D3DEF712A21}"/>
                  </a:ext>
                </a:extLst>
              </p:cNvPr>
              <p:cNvSpPr txBox="1">
                <a:spLocks/>
              </p:cNvSpPr>
              <p:nvPr/>
            </p:nvSpPr>
            <p:spPr bwMode="invGray">
              <a:xfrm>
                <a:off x="893590" y="2858965"/>
                <a:ext cx="278262" cy="24622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400"/>
                  </a:spcAft>
                  <a:buFont typeface="Arial" panose="020B0604020202020204" pitchFamily="34" charset="0"/>
                  <a:buNone/>
                  <a:defRPr sz="1600" kern="1200">
                    <a:solidFill>
                      <a:srgbClr val="FF6D43"/>
                    </a:solidFill>
                    <a:latin typeface="Montserrat SemiBold" pitchFamily="2" charset="0"/>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hlinkClick r:id="rId9" action="ppaction://hlinksldjump">
                      <a:extLst>
                        <a:ext uri="{A12FA001-AC4F-418D-AE19-62706E023703}">
                          <ahyp:hlinkClr xmlns:ahyp="http://schemas.microsoft.com/office/drawing/2018/hyperlinkcolor" val="tx"/>
                        </a:ext>
                      </a:extLst>
                    </a:hlinkClick>
                  </a:rPr>
                  <a:t>02</a:t>
                </a:r>
                <a:endParaRPr lang="en-IN" dirty="0">
                  <a:hlinkClick r:id="rId6">
                    <a:extLst>
                      <a:ext uri="{A12FA001-AC4F-418D-AE19-62706E023703}">
                        <ahyp:hlinkClr xmlns:ahyp="http://schemas.microsoft.com/office/drawing/2018/hyperlinkcolor" val="tx"/>
                      </a:ext>
                    </a:extLst>
                  </a:hlinkClick>
                </a:endParaRPr>
              </a:p>
            </p:txBody>
          </p:sp>
        </p:grpSp>
        <p:grpSp>
          <p:nvGrpSpPr>
            <p:cNvPr id="36" name="Groupe 35">
              <a:extLst>
                <a:ext uri="{FF2B5EF4-FFF2-40B4-BE49-F238E27FC236}">
                  <a16:creationId xmlns:a16="http://schemas.microsoft.com/office/drawing/2014/main" id="{1D0DA272-1727-8BC3-EBC5-C4C7A3C2BBDA}"/>
                </a:ext>
              </a:extLst>
            </p:cNvPr>
            <p:cNvGrpSpPr/>
            <p:nvPr/>
          </p:nvGrpSpPr>
          <p:grpSpPr>
            <a:xfrm>
              <a:off x="893590" y="3922646"/>
              <a:ext cx="5202409" cy="397323"/>
              <a:chOff x="893590" y="3429000"/>
              <a:chExt cx="5202409" cy="397323"/>
            </a:xfrm>
          </p:grpSpPr>
          <p:sp>
            <p:nvSpPr>
              <p:cNvPr id="28" name="Text Placeholder 4">
                <a:extLst>
                  <a:ext uri="{FF2B5EF4-FFF2-40B4-BE49-F238E27FC236}">
                    <a16:creationId xmlns:a16="http://schemas.microsoft.com/office/drawing/2014/main" id="{AB1F1BD5-A2DB-009C-3A32-D1D932C3DD9C}"/>
                  </a:ext>
                </a:extLst>
              </p:cNvPr>
              <p:cNvSpPr txBox="1">
                <a:spLocks/>
              </p:cNvSpPr>
              <p:nvPr/>
            </p:nvSpPr>
            <p:spPr bwMode="invGray">
              <a:xfrm>
                <a:off x="1395750" y="3429000"/>
                <a:ext cx="4700249" cy="397323"/>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400"/>
                  </a:spcAft>
                  <a:buFont typeface="Arial" panose="020B0604020202020204" pitchFamily="34" charset="0"/>
                  <a:buNone/>
                  <a:defRPr sz="2400" kern="1200">
                    <a:solidFill>
                      <a:srgbClr val="000000"/>
                    </a:solidFill>
                    <a:latin typeface="Montserrat SemiBold" pitchFamily="2" charset="0"/>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Take module snapshots for support</a:t>
                </a:r>
              </a:p>
            </p:txBody>
          </p:sp>
          <p:sp>
            <p:nvSpPr>
              <p:cNvPr id="29" name="Text Placeholder 5">
                <a:extLst>
                  <a:ext uri="{FF2B5EF4-FFF2-40B4-BE49-F238E27FC236}">
                    <a16:creationId xmlns:a16="http://schemas.microsoft.com/office/drawing/2014/main" id="{DB0B0C46-AD04-DC2B-2962-E30571A09177}"/>
                  </a:ext>
                </a:extLst>
              </p:cNvPr>
              <p:cNvSpPr txBox="1">
                <a:spLocks/>
              </p:cNvSpPr>
              <p:nvPr/>
            </p:nvSpPr>
            <p:spPr bwMode="invGray">
              <a:xfrm>
                <a:off x="893590" y="3429036"/>
                <a:ext cx="349284" cy="24622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400"/>
                  </a:spcAft>
                  <a:buFont typeface="Arial" panose="020B0604020202020204" pitchFamily="34" charset="0"/>
                  <a:buNone/>
                  <a:defRPr sz="1600" kern="1200">
                    <a:solidFill>
                      <a:srgbClr val="FF6D43"/>
                    </a:solidFill>
                    <a:latin typeface="Montserrat SemiBold" pitchFamily="2" charset="0"/>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hlinkClick r:id="rId10" action="ppaction://hlinksldjump">
                      <a:extLst>
                        <a:ext uri="{A12FA001-AC4F-418D-AE19-62706E023703}">
                          <ahyp:hlinkClr xmlns:ahyp="http://schemas.microsoft.com/office/drawing/2018/hyperlinkcolor" val="tx"/>
                        </a:ext>
                      </a:extLst>
                    </a:hlinkClick>
                  </a:rPr>
                  <a:t>03</a:t>
                </a:r>
                <a:endParaRPr lang="en-IN" dirty="0">
                  <a:hlinkClick r:id="rId6">
                    <a:extLst>
                      <a:ext uri="{A12FA001-AC4F-418D-AE19-62706E023703}">
                        <ahyp:hlinkClr xmlns:ahyp="http://schemas.microsoft.com/office/drawing/2018/hyperlinkcolor" val="tx"/>
                      </a:ext>
                    </a:extLst>
                  </a:hlinkClick>
                </a:endParaRPr>
              </a:p>
            </p:txBody>
          </p:sp>
        </p:grpSp>
        <p:grpSp>
          <p:nvGrpSpPr>
            <p:cNvPr id="35" name="Groupe 34">
              <a:extLst>
                <a:ext uri="{FF2B5EF4-FFF2-40B4-BE49-F238E27FC236}">
                  <a16:creationId xmlns:a16="http://schemas.microsoft.com/office/drawing/2014/main" id="{6ED475B9-83F1-9327-DDDD-99239BE8682A}"/>
                </a:ext>
              </a:extLst>
            </p:cNvPr>
            <p:cNvGrpSpPr/>
            <p:nvPr/>
          </p:nvGrpSpPr>
          <p:grpSpPr>
            <a:xfrm>
              <a:off x="893590" y="4667266"/>
              <a:ext cx="5202409" cy="397323"/>
              <a:chOff x="893590" y="3951511"/>
              <a:chExt cx="5202409" cy="397323"/>
            </a:xfrm>
          </p:grpSpPr>
          <p:sp>
            <p:nvSpPr>
              <p:cNvPr id="30" name="Text Placeholder 4">
                <a:extLst>
                  <a:ext uri="{FF2B5EF4-FFF2-40B4-BE49-F238E27FC236}">
                    <a16:creationId xmlns:a16="http://schemas.microsoft.com/office/drawing/2014/main" id="{7A7A5920-0492-E3FC-1B45-DF70A0C7BB41}"/>
                  </a:ext>
                </a:extLst>
              </p:cNvPr>
              <p:cNvSpPr txBox="1">
                <a:spLocks/>
              </p:cNvSpPr>
              <p:nvPr/>
            </p:nvSpPr>
            <p:spPr bwMode="invGray">
              <a:xfrm>
                <a:off x="1395750" y="3951511"/>
                <a:ext cx="4700249" cy="397323"/>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400"/>
                  </a:spcAft>
                  <a:buFont typeface="Arial" panose="020B0604020202020204" pitchFamily="34" charset="0"/>
                  <a:buNone/>
                  <a:defRPr sz="2400" kern="1200">
                    <a:solidFill>
                      <a:srgbClr val="000000"/>
                    </a:solidFill>
                    <a:latin typeface="Montserrat SemiBold" pitchFamily="2" charset="0"/>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Web console issues</a:t>
                </a:r>
                <a:endParaRPr lang="en-IN" sz="1800" dirty="0"/>
              </a:p>
            </p:txBody>
          </p:sp>
          <p:sp>
            <p:nvSpPr>
              <p:cNvPr id="31" name="Text Placeholder 5">
                <a:extLst>
                  <a:ext uri="{FF2B5EF4-FFF2-40B4-BE49-F238E27FC236}">
                    <a16:creationId xmlns:a16="http://schemas.microsoft.com/office/drawing/2014/main" id="{DF2C6A82-A84B-9BFF-05E0-57CDB3BD754A}"/>
                  </a:ext>
                </a:extLst>
              </p:cNvPr>
              <p:cNvSpPr txBox="1">
                <a:spLocks/>
              </p:cNvSpPr>
              <p:nvPr/>
            </p:nvSpPr>
            <p:spPr bwMode="invGray">
              <a:xfrm>
                <a:off x="893590" y="3951547"/>
                <a:ext cx="349284" cy="24622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400"/>
                  </a:spcAft>
                  <a:buFont typeface="Arial" panose="020B0604020202020204" pitchFamily="34" charset="0"/>
                  <a:buNone/>
                  <a:defRPr sz="1600" kern="1200">
                    <a:solidFill>
                      <a:srgbClr val="FF6D43"/>
                    </a:solidFill>
                    <a:latin typeface="Montserrat SemiBold" pitchFamily="2" charset="0"/>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hlinkClick r:id="rId11" action="ppaction://hlinksldjump">
                      <a:extLst>
                        <a:ext uri="{A12FA001-AC4F-418D-AE19-62706E023703}">
                          <ahyp:hlinkClr xmlns:ahyp="http://schemas.microsoft.com/office/drawing/2018/hyperlinkcolor" val="tx"/>
                        </a:ext>
                      </a:extLst>
                    </a:hlinkClick>
                  </a:rPr>
                  <a:t>04</a:t>
                </a:r>
                <a:endParaRPr lang="en-IN" dirty="0">
                  <a:hlinkClick r:id="rId6">
                    <a:extLst>
                      <a:ext uri="{A12FA001-AC4F-418D-AE19-62706E023703}">
                        <ahyp:hlinkClr xmlns:ahyp="http://schemas.microsoft.com/office/drawing/2018/hyperlinkcolor" val="tx"/>
                      </a:ext>
                    </a:extLst>
                  </a:hlinkClick>
                </a:endParaRPr>
              </a:p>
            </p:txBody>
          </p:sp>
        </p:grpSp>
        <p:grpSp>
          <p:nvGrpSpPr>
            <p:cNvPr id="42" name="Groupe 41">
              <a:extLst>
                <a:ext uri="{FF2B5EF4-FFF2-40B4-BE49-F238E27FC236}">
                  <a16:creationId xmlns:a16="http://schemas.microsoft.com/office/drawing/2014/main" id="{1D05CC8F-2DD4-B584-E316-45FB70911970}"/>
                </a:ext>
              </a:extLst>
            </p:cNvPr>
            <p:cNvGrpSpPr/>
            <p:nvPr/>
          </p:nvGrpSpPr>
          <p:grpSpPr>
            <a:xfrm>
              <a:off x="893590" y="2433406"/>
              <a:ext cx="5202409" cy="397323"/>
              <a:chOff x="893590" y="2858929"/>
              <a:chExt cx="5202409" cy="397323"/>
            </a:xfrm>
          </p:grpSpPr>
          <p:sp>
            <p:nvSpPr>
              <p:cNvPr id="43" name="Text Placeholder 4">
                <a:extLst>
                  <a:ext uri="{FF2B5EF4-FFF2-40B4-BE49-F238E27FC236}">
                    <a16:creationId xmlns:a16="http://schemas.microsoft.com/office/drawing/2014/main" id="{61777545-886A-2D25-4FB3-E91D3BEDD715}"/>
                  </a:ext>
                </a:extLst>
              </p:cNvPr>
              <p:cNvSpPr txBox="1">
                <a:spLocks/>
              </p:cNvSpPr>
              <p:nvPr/>
            </p:nvSpPr>
            <p:spPr bwMode="invGray">
              <a:xfrm>
                <a:off x="1395750" y="2858929"/>
                <a:ext cx="4700249" cy="397323"/>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400"/>
                  </a:spcAft>
                  <a:buFont typeface="Arial" panose="020B0604020202020204" pitchFamily="34" charset="0"/>
                  <a:buNone/>
                  <a:defRPr sz="2400" kern="1200">
                    <a:solidFill>
                      <a:srgbClr val="000000"/>
                    </a:solidFill>
                    <a:latin typeface="Montserrat SemiBold" pitchFamily="2" charset="0"/>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Analyze yourself the logs</a:t>
                </a:r>
              </a:p>
              <a:p>
                <a:endParaRPr lang="en-IN" sz="1800" dirty="0"/>
              </a:p>
            </p:txBody>
          </p:sp>
          <p:sp>
            <p:nvSpPr>
              <p:cNvPr id="44" name="Text Placeholder 5">
                <a:extLst>
                  <a:ext uri="{FF2B5EF4-FFF2-40B4-BE49-F238E27FC236}">
                    <a16:creationId xmlns:a16="http://schemas.microsoft.com/office/drawing/2014/main" id="{7BF54EAC-829C-BD6C-51CB-D67FD3612EC0}"/>
                  </a:ext>
                </a:extLst>
              </p:cNvPr>
              <p:cNvSpPr txBox="1">
                <a:spLocks/>
              </p:cNvSpPr>
              <p:nvPr/>
            </p:nvSpPr>
            <p:spPr bwMode="invGray">
              <a:xfrm>
                <a:off x="893590" y="2858965"/>
                <a:ext cx="278262" cy="24622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400"/>
                  </a:spcAft>
                  <a:buFont typeface="Arial" panose="020B0604020202020204" pitchFamily="34" charset="0"/>
                  <a:buNone/>
                  <a:defRPr sz="1600" kern="1200">
                    <a:solidFill>
                      <a:srgbClr val="FF6D43"/>
                    </a:solidFill>
                    <a:latin typeface="Montserrat SemiBold" pitchFamily="2" charset="0"/>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hlinkClick r:id="rId12" action="ppaction://hlinksldjump">
                      <a:extLst>
                        <a:ext uri="{A12FA001-AC4F-418D-AE19-62706E023703}">
                          <ahyp:hlinkClr xmlns:ahyp="http://schemas.microsoft.com/office/drawing/2018/hyperlinkcolor" val="tx"/>
                        </a:ext>
                      </a:extLst>
                    </a:hlinkClick>
                  </a:rPr>
                  <a:t>01</a:t>
                </a:r>
                <a:endParaRPr lang="en-IN" dirty="0">
                  <a:hlinkClick r:id="rId6">
                    <a:extLst>
                      <a:ext uri="{A12FA001-AC4F-418D-AE19-62706E023703}">
                        <ahyp:hlinkClr xmlns:ahyp="http://schemas.microsoft.com/office/drawing/2018/hyperlinkcolor" val="tx"/>
                      </a:ext>
                    </a:extLst>
                  </a:hlinkClick>
                </a:endParaRPr>
              </a:p>
            </p:txBody>
          </p:sp>
        </p:grpSp>
      </p:grpSp>
      <p:pic>
        <p:nvPicPr>
          <p:cNvPr id="2" name="trouble-2-1">
            <a:hlinkClick r:id="" action="ppaction://media"/>
            <a:extLst>
              <a:ext uri="{FF2B5EF4-FFF2-40B4-BE49-F238E27FC236}">
                <a16:creationId xmlns:a16="http://schemas.microsoft.com/office/drawing/2014/main" id="{999A17B2-8BBD-FBE9-387A-C7E8B9E68B1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538075" y="6227763"/>
            <a:ext cx="487363" cy="487363"/>
          </a:xfrm>
          <a:prstGeom prst="rect">
            <a:avLst/>
          </a:prstGeom>
        </p:spPr>
      </p:pic>
    </p:spTree>
    <p:extLst>
      <p:ext uri="{BB962C8B-B14F-4D97-AF65-F5344CB8AC3E}">
        <p14:creationId xmlns:p14="http://schemas.microsoft.com/office/powerpoint/2010/main" val="182867297"/>
      </p:ext>
    </p:extLst>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9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AF5FFCF-4343-8DE2-05F0-1B7984D72773}"/>
              </a:ext>
            </a:extLst>
          </p:cNvPr>
          <p:cNvSpPr>
            <a:spLocks noGrp="1"/>
          </p:cNvSpPr>
          <p:nvPr>
            <p:ph type="body" sz="quarter" idx="10"/>
          </p:nvPr>
        </p:nvSpPr>
        <p:spPr/>
        <p:txBody>
          <a:bodyPr/>
          <a:lstStyle/>
          <a:p>
            <a:r>
              <a:rPr lang="fr-FR" dirty="0"/>
              <a:t>Web console issues</a:t>
            </a:r>
          </a:p>
        </p:txBody>
      </p:sp>
      <p:sp>
        <p:nvSpPr>
          <p:cNvPr id="3" name="Espace réservé du texte 2">
            <a:extLst>
              <a:ext uri="{FF2B5EF4-FFF2-40B4-BE49-F238E27FC236}">
                <a16:creationId xmlns:a16="http://schemas.microsoft.com/office/drawing/2014/main" id="{F9B93958-4814-E0F0-1951-3CF0D283133E}"/>
              </a:ext>
            </a:extLst>
          </p:cNvPr>
          <p:cNvSpPr>
            <a:spLocks noGrp="1"/>
          </p:cNvSpPr>
          <p:nvPr>
            <p:ph type="body" sz="quarter" idx="16"/>
          </p:nvPr>
        </p:nvSpPr>
        <p:spPr/>
        <p:txBody>
          <a:bodyPr/>
          <a:lstStyle/>
          <a:p>
            <a:endParaRPr lang="fr-FR"/>
          </a:p>
        </p:txBody>
      </p:sp>
      <p:pic>
        <p:nvPicPr>
          <p:cNvPr id="4" name="trouble-22">
            <a:hlinkClick r:id="" action="ppaction://media"/>
            <a:extLst>
              <a:ext uri="{FF2B5EF4-FFF2-40B4-BE49-F238E27FC236}">
                <a16:creationId xmlns:a16="http://schemas.microsoft.com/office/drawing/2014/main" id="{B2B7F9A6-CFEC-1C0D-71E4-EEDA1F0417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82525" y="6356350"/>
            <a:ext cx="487363" cy="487363"/>
          </a:xfrm>
          <a:prstGeom prst="rect">
            <a:avLst/>
          </a:prstGeom>
        </p:spPr>
      </p:pic>
    </p:spTree>
    <p:extLst>
      <p:ext uri="{BB962C8B-B14F-4D97-AF65-F5344CB8AC3E}">
        <p14:creationId xmlns:p14="http://schemas.microsoft.com/office/powerpoint/2010/main" val="3406762200"/>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7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A16AEC60-0472-4DBF-9E7A-394AB31DA6D0}"/>
              </a:ext>
            </a:extLst>
          </p:cNvPr>
          <p:cNvSpPr>
            <a:spLocks noGrp="1"/>
          </p:cNvSpPr>
          <p:nvPr>
            <p:ph type="body" sz="quarter" idx="23"/>
          </p:nvPr>
        </p:nvSpPr>
        <p:spPr/>
        <p:txBody>
          <a:bodyPr/>
          <a:lstStyle/>
          <a:p>
            <a:r>
              <a:rPr lang="en-GB" sz="1600" dirty="0">
                <a:latin typeface="+mn-lt"/>
              </a:rPr>
              <a:t>Check the browser</a:t>
            </a:r>
          </a:p>
        </p:txBody>
      </p:sp>
      <p:sp>
        <p:nvSpPr>
          <p:cNvPr id="8" name="Espace réservé du texte 7">
            <a:extLst>
              <a:ext uri="{FF2B5EF4-FFF2-40B4-BE49-F238E27FC236}">
                <a16:creationId xmlns:a16="http://schemas.microsoft.com/office/drawing/2014/main" id="{DFB1CD1C-6D35-4FE1-BD83-C1320DAD4CF8}"/>
              </a:ext>
            </a:extLst>
          </p:cNvPr>
          <p:cNvSpPr>
            <a:spLocks noGrp="1"/>
          </p:cNvSpPr>
          <p:nvPr>
            <p:ph type="body" sz="quarter" idx="24"/>
          </p:nvPr>
        </p:nvSpPr>
        <p:spPr/>
        <p:txBody>
          <a:bodyPr/>
          <a:lstStyle/>
          <a:p>
            <a:r>
              <a:rPr lang="en-GB" sz="1600" dirty="0">
                <a:latin typeface="+mn-lt"/>
              </a:rPr>
              <a:t>Check the </a:t>
            </a:r>
            <a:r>
              <a:rPr lang="en-GB" sz="1600" dirty="0" err="1">
                <a:latin typeface="+mn-lt"/>
              </a:rPr>
              <a:t>SafeKit</a:t>
            </a:r>
            <a:r>
              <a:rPr lang="en-GB" sz="1600" dirty="0">
                <a:latin typeface="+mn-lt"/>
              </a:rPr>
              <a:t> nodes</a:t>
            </a:r>
          </a:p>
        </p:txBody>
      </p:sp>
      <p:sp>
        <p:nvSpPr>
          <p:cNvPr id="6" name="Espace réservé du texte 5">
            <a:extLst>
              <a:ext uri="{FF2B5EF4-FFF2-40B4-BE49-F238E27FC236}">
                <a16:creationId xmlns:a16="http://schemas.microsoft.com/office/drawing/2014/main" id="{F6A004B9-C7A0-4EC7-B63A-7CDB07DC683C}"/>
              </a:ext>
            </a:extLst>
          </p:cNvPr>
          <p:cNvSpPr>
            <a:spLocks noGrp="1"/>
          </p:cNvSpPr>
          <p:nvPr>
            <p:ph type="body" sz="quarter" idx="13"/>
          </p:nvPr>
        </p:nvSpPr>
        <p:spPr/>
        <p:txBody>
          <a:bodyPr/>
          <a:lstStyle/>
          <a:p>
            <a:pPr>
              <a:lnSpc>
                <a:spcPct val="150000"/>
              </a:lnSpc>
              <a:buFont typeface="Courier New" panose="02070309020205020404" pitchFamily="49" charset="0"/>
              <a:buChar char="o"/>
            </a:pPr>
            <a:r>
              <a:rPr lang="en-US" sz="1200" dirty="0"/>
              <a:t>Proxy and security settings</a:t>
            </a:r>
          </a:p>
          <a:p>
            <a:pPr>
              <a:lnSpc>
                <a:spcPct val="150000"/>
              </a:lnSpc>
              <a:buFont typeface="Courier New" panose="02070309020205020404" pitchFamily="49" charset="0"/>
              <a:buChar char="o"/>
            </a:pPr>
            <a:r>
              <a:rPr lang="en-US" sz="1200" dirty="0"/>
              <a:t>Same release number for the web console and the </a:t>
            </a:r>
            <a:r>
              <a:rPr lang="en-US" sz="1200" dirty="0" err="1"/>
              <a:t>SafeKit</a:t>
            </a:r>
            <a:r>
              <a:rPr lang="en-US" sz="1200" dirty="0"/>
              <a:t> nodes</a:t>
            </a:r>
          </a:p>
          <a:p>
            <a:pPr>
              <a:lnSpc>
                <a:spcPct val="150000"/>
              </a:lnSpc>
              <a:buFont typeface="Courier New" panose="02070309020205020404" pitchFamily="49" charset="0"/>
              <a:buChar char="o"/>
            </a:pPr>
            <a:r>
              <a:rPr lang="en-US" sz="1200" dirty="0"/>
              <a:t>Clear the browser’s cache with CTRL and SHIFT while tapping the DELETE key</a:t>
            </a:r>
          </a:p>
        </p:txBody>
      </p:sp>
      <p:sp>
        <p:nvSpPr>
          <p:cNvPr id="3" name="Espace réservé du texte 2">
            <a:extLst>
              <a:ext uri="{FF2B5EF4-FFF2-40B4-BE49-F238E27FC236}">
                <a16:creationId xmlns:a16="http://schemas.microsoft.com/office/drawing/2014/main" id="{1EA21CB2-3C94-12EF-4D7B-1D447CD47BAF}"/>
              </a:ext>
            </a:extLst>
          </p:cNvPr>
          <p:cNvSpPr>
            <a:spLocks noGrp="1"/>
          </p:cNvSpPr>
          <p:nvPr>
            <p:ph type="body" sz="quarter" idx="26"/>
          </p:nvPr>
        </p:nvSpPr>
        <p:spPr/>
        <p:txBody>
          <a:bodyPr/>
          <a:lstStyle/>
          <a:p>
            <a:pPr>
              <a:lnSpc>
                <a:spcPct val="150000"/>
              </a:lnSpc>
              <a:buFont typeface="Courier New" panose="02070309020205020404" pitchFamily="49" charset="0"/>
              <a:buChar char="o"/>
            </a:pPr>
            <a:r>
              <a:rPr lang="en-US" sz="1200" dirty="0"/>
              <a:t>Firewall and </a:t>
            </a:r>
            <a:r>
              <a:rPr lang="en-US" sz="1200" dirty="0" err="1"/>
              <a:t>SafeKit</a:t>
            </a:r>
            <a:r>
              <a:rPr lang="en-US" sz="1200" dirty="0"/>
              <a:t> web service setup</a:t>
            </a:r>
          </a:p>
          <a:p>
            <a:pPr>
              <a:lnSpc>
                <a:spcPct val="150000"/>
              </a:lnSpc>
              <a:buFont typeface="Courier New" panose="02070309020205020404" pitchFamily="49" charset="0"/>
              <a:buChar char="o"/>
            </a:pPr>
            <a:r>
              <a:rPr lang="en-US" sz="1200" dirty="0" err="1"/>
              <a:t>SafeKit</a:t>
            </a:r>
            <a:r>
              <a:rPr lang="en-US" sz="1200" dirty="0"/>
              <a:t> cluster configuration</a:t>
            </a:r>
          </a:p>
          <a:p>
            <a:pPr>
              <a:lnSpc>
                <a:spcPct val="150000"/>
              </a:lnSpc>
              <a:buFont typeface="Courier New" panose="02070309020205020404" pitchFamily="49" charset="0"/>
              <a:buChar char="o"/>
            </a:pPr>
            <a:r>
              <a:rPr lang="en-US" sz="1200" dirty="0" err="1"/>
              <a:t>safeadmin</a:t>
            </a:r>
            <a:r>
              <a:rPr lang="en-US" sz="1200" dirty="0"/>
              <a:t> and </a:t>
            </a:r>
            <a:r>
              <a:rPr lang="en-US" sz="1200" dirty="0" err="1"/>
              <a:t>safewebserver</a:t>
            </a:r>
            <a:r>
              <a:rPr lang="en-US" sz="1200" dirty="0"/>
              <a:t> services are running</a:t>
            </a:r>
          </a:p>
          <a:p>
            <a:pPr marL="0" indent="0">
              <a:buNone/>
            </a:pPr>
            <a:endParaRPr lang="fr-FR" dirty="0"/>
          </a:p>
        </p:txBody>
      </p:sp>
      <p:sp>
        <p:nvSpPr>
          <p:cNvPr id="4" name="Titre 3">
            <a:extLst>
              <a:ext uri="{FF2B5EF4-FFF2-40B4-BE49-F238E27FC236}">
                <a16:creationId xmlns:a16="http://schemas.microsoft.com/office/drawing/2014/main" id="{9240A841-475A-4F07-A3F1-BB63418236A8}"/>
              </a:ext>
            </a:extLst>
          </p:cNvPr>
          <p:cNvSpPr>
            <a:spLocks noGrp="1"/>
          </p:cNvSpPr>
          <p:nvPr>
            <p:ph type="title"/>
          </p:nvPr>
        </p:nvSpPr>
        <p:spPr/>
        <p:txBody>
          <a:bodyPr/>
          <a:lstStyle/>
          <a:p>
            <a:r>
              <a:rPr lang="en-GB" dirty="0"/>
              <a:t>Web console load or connection errors</a:t>
            </a:r>
          </a:p>
        </p:txBody>
      </p:sp>
      <p:sp>
        <p:nvSpPr>
          <p:cNvPr id="2" name="Espace réservé du texte 1">
            <a:extLst>
              <a:ext uri="{FF2B5EF4-FFF2-40B4-BE49-F238E27FC236}">
                <a16:creationId xmlns:a16="http://schemas.microsoft.com/office/drawing/2014/main" id="{889AA691-5B88-F425-59F0-689CD708829E}"/>
              </a:ext>
            </a:extLst>
          </p:cNvPr>
          <p:cNvSpPr>
            <a:spLocks noGrp="1"/>
          </p:cNvSpPr>
          <p:nvPr>
            <p:ph type="body" sz="quarter" idx="10"/>
          </p:nvPr>
        </p:nvSpPr>
        <p:spPr/>
        <p:txBody>
          <a:bodyPr/>
          <a:lstStyle/>
          <a:p>
            <a:endParaRPr lang="fr-FR"/>
          </a:p>
        </p:txBody>
      </p:sp>
      <p:sp>
        <p:nvSpPr>
          <p:cNvPr id="10" name="ZoneTexte 9">
            <a:extLst>
              <a:ext uri="{FF2B5EF4-FFF2-40B4-BE49-F238E27FC236}">
                <a16:creationId xmlns:a16="http://schemas.microsoft.com/office/drawing/2014/main" id="{8489FDBF-B2D1-566E-EFDE-7CD83384FC66}"/>
              </a:ext>
            </a:extLst>
          </p:cNvPr>
          <p:cNvSpPr txBox="1"/>
          <p:nvPr/>
        </p:nvSpPr>
        <p:spPr>
          <a:xfrm>
            <a:off x="2081446" y="4324608"/>
            <a:ext cx="8342790" cy="338106"/>
          </a:xfrm>
          <a:prstGeom prst="rect">
            <a:avLst/>
          </a:prstGeom>
          <a:noFill/>
        </p:spPr>
        <p:txBody>
          <a:bodyPr wrap="square">
            <a:spAutoFit/>
          </a:bodyPr>
          <a:lstStyle/>
          <a:p>
            <a:pPr algn="l">
              <a:lnSpc>
                <a:spcPct val="150000"/>
              </a:lnSpc>
            </a:pPr>
            <a:r>
              <a:rPr lang="en-GB" sz="1200" dirty="0"/>
              <a:t>For HTTPS, see "Connection issues with the HTTPS web console" in the </a:t>
            </a:r>
            <a:r>
              <a:rPr lang="en-GB" sz="1200" dirty="0" err="1"/>
              <a:t>SafeKit</a:t>
            </a:r>
            <a:r>
              <a:rPr lang="en-GB" sz="1200" dirty="0"/>
              <a:t> User’s Guide</a:t>
            </a:r>
          </a:p>
        </p:txBody>
      </p:sp>
      <p:pic>
        <p:nvPicPr>
          <p:cNvPr id="5" name="trouble-23">
            <a:hlinkClick r:id="" action="ppaction://media"/>
            <a:extLst>
              <a:ext uri="{FF2B5EF4-FFF2-40B4-BE49-F238E27FC236}">
                <a16:creationId xmlns:a16="http://schemas.microsoft.com/office/drawing/2014/main" id="{8B82992E-D389-FA44-EBDB-46DC1C8173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55525" y="6370637"/>
            <a:ext cx="487363" cy="487363"/>
          </a:xfrm>
          <a:prstGeom prst="rect">
            <a:avLst/>
          </a:prstGeom>
        </p:spPr>
      </p:pic>
    </p:spTree>
    <p:extLst>
      <p:ext uri="{BB962C8B-B14F-4D97-AF65-F5344CB8AC3E}">
        <p14:creationId xmlns:p14="http://schemas.microsoft.com/office/powerpoint/2010/main" val="2467557532"/>
      </p:ext>
    </p:extLst>
  </p:cSld>
  <p:clrMapOvr>
    <a:masterClrMapping/>
  </p:clrMapOvr>
  <mc:AlternateContent xmlns:mc="http://schemas.openxmlformats.org/markup-compatibility/2006" xmlns:p14="http://schemas.microsoft.com/office/powerpoint/2010/main">
    <mc:Choice Requires="p14">
      <p:transition spd="slow" p14:dur="2000" advClick="0" advTm="40000"/>
    </mc:Choice>
    <mc:Fallback xmlns="">
      <p:transition spd="slow" advClick="0" advTm="4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8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A16AEC60-0472-4DBF-9E7A-394AB31DA6D0}"/>
              </a:ext>
            </a:extLst>
          </p:cNvPr>
          <p:cNvSpPr>
            <a:spLocks noGrp="1"/>
          </p:cNvSpPr>
          <p:nvPr>
            <p:ph type="body" sz="quarter" idx="23"/>
          </p:nvPr>
        </p:nvSpPr>
        <p:spPr/>
        <p:txBody>
          <a:bodyPr/>
          <a:lstStyle/>
          <a:p>
            <a:r>
              <a:rPr lang="en-US" sz="1600" dirty="0"/>
              <a:t>Same password on all nodes is mandatory</a:t>
            </a:r>
            <a:endParaRPr lang="en-GB" sz="1600" dirty="0">
              <a:latin typeface="+mn-lt"/>
            </a:endParaRPr>
          </a:p>
        </p:txBody>
      </p:sp>
      <p:sp>
        <p:nvSpPr>
          <p:cNvPr id="6" name="Espace réservé du texte 5">
            <a:extLst>
              <a:ext uri="{FF2B5EF4-FFF2-40B4-BE49-F238E27FC236}">
                <a16:creationId xmlns:a16="http://schemas.microsoft.com/office/drawing/2014/main" id="{F6A004B9-C7A0-4EC7-B63A-7CDB07DC683C}"/>
              </a:ext>
            </a:extLst>
          </p:cNvPr>
          <p:cNvSpPr>
            <a:spLocks noGrp="1"/>
          </p:cNvSpPr>
          <p:nvPr>
            <p:ph type="body" sz="quarter" idx="13"/>
          </p:nvPr>
        </p:nvSpPr>
        <p:spPr/>
        <p:txBody>
          <a:bodyPr/>
          <a:lstStyle/>
          <a:p>
            <a:pPr>
              <a:lnSpc>
                <a:spcPct val="150000"/>
              </a:lnSpc>
              <a:buFont typeface="Courier New" panose="02070309020205020404" pitchFamily="49" charset="0"/>
              <a:buChar char="o"/>
            </a:pPr>
            <a:endParaRPr lang="en-US" sz="1200" dirty="0"/>
          </a:p>
          <a:p>
            <a:pPr marL="0" indent="0">
              <a:lnSpc>
                <a:spcPct val="150000"/>
              </a:lnSpc>
              <a:buNone/>
            </a:pPr>
            <a:r>
              <a:rPr lang="en-US" sz="1200" dirty="0"/>
              <a:t>To reset the password, on each node :</a:t>
            </a:r>
          </a:p>
          <a:p>
            <a:pPr>
              <a:lnSpc>
                <a:spcPct val="150000"/>
              </a:lnSpc>
              <a:buFont typeface="Courier New" panose="02070309020205020404" pitchFamily="49" charset="0"/>
              <a:buChar char="o"/>
            </a:pPr>
            <a:r>
              <a:rPr lang="en-US" sz="1200" dirty="0"/>
              <a:t>Log in as administrator/root</a:t>
            </a:r>
          </a:p>
          <a:p>
            <a:pPr>
              <a:lnSpc>
                <a:spcPct val="150000"/>
              </a:lnSpc>
              <a:buFont typeface="Courier New" panose="02070309020205020404" pitchFamily="49" charset="0"/>
              <a:buChar char="o"/>
            </a:pPr>
            <a:r>
              <a:rPr lang="en-US" sz="1200" dirty="0"/>
              <a:t>Open a console (PowerShell, shell, ...)</a:t>
            </a:r>
          </a:p>
          <a:p>
            <a:pPr>
              <a:lnSpc>
                <a:spcPct val="150000"/>
              </a:lnSpc>
              <a:buFont typeface="Courier New" panose="02070309020205020404" pitchFamily="49" charset="0"/>
              <a:buChar char="o"/>
            </a:pPr>
            <a:r>
              <a:rPr lang="en-US" sz="1200" dirty="0"/>
              <a:t>Run</a:t>
            </a:r>
          </a:p>
          <a:p>
            <a:pPr>
              <a:lnSpc>
                <a:spcPct val="150000"/>
              </a:lnSpc>
              <a:buFont typeface="Courier New" panose="02070309020205020404" pitchFamily="49" charset="0"/>
              <a:buChar char="o"/>
            </a:pPr>
            <a:endParaRPr lang="en-US" sz="1200" dirty="0"/>
          </a:p>
        </p:txBody>
      </p:sp>
      <p:sp>
        <p:nvSpPr>
          <p:cNvPr id="4" name="Titre 3">
            <a:extLst>
              <a:ext uri="{FF2B5EF4-FFF2-40B4-BE49-F238E27FC236}">
                <a16:creationId xmlns:a16="http://schemas.microsoft.com/office/drawing/2014/main" id="{9240A841-475A-4F07-A3F1-BB63418236A8}"/>
              </a:ext>
            </a:extLst>
          </p:cNvPr>
          <p:cNvSpPr>
            <a:spLocks noGrp="1"/>
          </p:cNvSpPr>
          <p:nvPr>
            <p:ph type="title"/>
          </p:nvPr>
        </p:nvSpPr>
        <p:spPr/>
        <p:txBody>
          <a:bodyPr/>
          <a:lstStyle/>
          <a:p>
            <a:r>
              <a:rPr lang="en-US" dirty="0"/>
              <a:t>Authentication troubleshooting with the web console</a:t>
            </a:r>
            <a:endParaRPr lang="en-GB" dirty="0"/>
          </a:p>
        </p:txBody>
      </p:sp>
      <p:sp>
        <p:nvSpPr>
          <p:cNvPr id="2" name="Espace réservé du texte 1">
            <a:extLst>
              <a:ext uri="{FF2B5EF4-FFF2-40B4-BE49-F238E27FC236}">
                <a16:creationId xmlns:a16="http://schemas.microsoft.com/office/drawing/2014/main" id="{889AA691-5B88-F425-59F0-689CD708829E}"/>
              </a:ext>
            </a:extLst>
          </p:cNvPr>
          <p:cNvSpPr>
            <a:spLocks noGrp="1"/>
          </p:cNvSpPr>
          <p:nvPr>
            <p:ph type="body" sz="quarter" idx="10"/>
          </p:nvPr>
        </p:nvSpPr>
        <p:spPr/>
        <p:txBody>
          <a:bodyPr/>
          <a:lstStyle/>
          <a:p>
            <a:r>
              <a:rPr lang="en-US" dirty="0">
                <a:latin typeface="+mn-lt"/>
              </a:rPr>
              <a:t>Authentication failure of </a:t>
            </a:r>
            <a:r>
              <a:rPr lang="en-US" dirty="0">
                <a:latin typeface="+mn-lt"/>
                <a:cs typeface="Courier New" panose="02070309020205020404" pitchFamily="49" charset="0"/>
              </a:rPr>
              <a:t>admin</a:t>
            </a:r>
            <a:r>
              <a:rPr lang="en-US" dirty="0">
                <a:latin typeface="+mn-lt"/>
              </a:rPr>
              <a:t> user or connection errors on the other node</a:t>
            </a:r>
            <a:endParaRPr lang="en-GB" dirty="0">
              <a:latin typeface="+mn-lt"/>
            </a:endParaRPr>
          </a:p>
        </p:txBody>
      </p:sp>
      <p:graphicFrame>
        <p:nvGraphicFramePr>
          <p:cNvPr id="13" name="Tableau 18">
            <a:extLst>
              <a:ext uri="{FF2B5EF4-FFF2-40B4-BE49-F238E27FC236}">
                <a16:creationId xmlns:a16="http://schemas.microsoft.com/office/drawing/2014/main" id="{6C5007CF-BD60-840F-F920-AC71922E1E9D}"/>
              </a:ext>
            </a:extLst>
          </p:cNvPr>
          <p:cNvGraphicFramePr>
            <a:graphicFrameLocks noGrp="1"/>
          </p:cNvGraphicFramePr>
          <p:nvPr>
            <p:extLst>
              <p:ext uri="{D42A27DB-BD31-4B8C-83A1-F6EECF244321}">
                <p14:modId xmlns:p14="http://schemas.microsoft.com/office/powerpoint/2010/main" val="3357941565"/>
              </p:ext>
            </p:extLst>
          </p:nvPr>
        </p:nvGraphicFramePr>
        <p:xfrm>
          <a:off x="1379293" y="3946127"/>
          <a:ext cx="5795362" cy="1746688"/>
        </p:xfrm>
        <a:graphic>
          <a:graphicData uri="http://schemas.openxmlformats.org/drawingml/2006/table">
            <a:tbl>
              <a:tblPr firstRow="1" bandRow="1">
                <a:tableStyleId>{5940675A-B579-460E-94D1-54222C63F5DA}</a:tableStyleId>
              </a:tblPr>
              <a:tblGrid>
                <a:gridCol w="1023133">
                  <a:extLst>
                    <a:ext uri="{9D8B030D-6E8A-4147-A177-3AD203B41FA5}">
                      <a16:colId xmlns:a16="http://schemas.microsoft.com/office/drawing/2014/main" val="3395090101"/>
                    </a:ext>
                  </a:extLst>
                </a:gridCol>
                <a:gridCol w="4772229">
                  <a:extLst>
                    <a:ext uri="{9D8B030D-6E8A-4147-A177-3AD203B41FA5}">
                      <a16:colId xmlns:a16="http://schemas.microsoft.com/office/drawing/2014/main" val="3668701919"/>
                    </a:ext>
                  </a:extLst>
                </a:gridCol>
              </a:tblGrid>
              <a:tr h="668090">
                <a:tc>
                  <a:txBody>
                    <a:bodyPr/>
                    <a:lstStyle/>
                    <a:p>
                      <a:pPr algn="ctr"/>
                      <a:r>
                        <a:rPr lang="fr-FR" sz="1200" b="0" dirty="0">
                          <a:solidFill>
                            <a:srgbClr val="000000"/>
                          </a:solidFill>
                          <a:latin typeface="+mn-lt"/>
                        </a:rPr>
                        <a:t>Windows</a:t>
                      </a:r>
                    </a:p>
                  </a:txBody>
                  <a:tcPr marL="121920" marR="121920" marT="60960" marB="60960"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100000"/>
                        </a:lnSpc>
                        <a:spcBef>
                          <a:spcPts val="0"/>
                        </a:spcBef>
                        <a:spcAft>
                          <a:spcPts val="0"/>
                        </a:spcAft>
                        <a:buClrTx/>
                        <a:buSzTx/>
                        <a:buFont typeface="+mj-lt"/>
                        <a:buNone/>
                        <a:tabLst/>
                        <a:defRPr/>
                      </a:pPr>
                      <a:r>
                        <a:rPr lang="en-US" sz="1200" dirty="0">
                          <a:solidFill>
                            <a:srgbClr val="000000"/>
                          </a:solidFill>
                          <a:latin typeface="+mn-lt"/>
                          <a:cs typeface="Courier New" panose="02070309020205020404" pitchFamily="49" charset="0"/>
                        </a:rPr>
                        <a:t>C:/safekit/private/bin/</a:t>
                      </a:r>
                      <a:r>
                        <a:rPr lang="de-DE" sz="1200" dirty="0">
                          <a:solidFill>
                            <a:srgbClr val="000000"/>
                          </a:solidFill>
                          <a:latin typeface="+mn-lt"/>
                          <a:cs typeface="Courier New" panose="02070309020205020404" pitchFamily="49" charset="0"/>
                        </a:rPr>
                        <a:t>webservercfg.ps1 -</a:t>
                      </a:r>
                      <a:r>
                        <a:rPr lang="de-DE" sz="1200" dirty="0" err="1">
                          <a:solidFill>
                            <a:srgbClr val="000000"/>
                          </a:solidFill>
                          <a:latin typeface="+mn-lt"/>
                          <a:cs typeface="Courier New" panose="02070309020205020404" pitchFamily="49" charset="0"/>
                        </a:rPr>
                        <a:t>passwd</a:t>
                      </a:r>
                      <a:r>
                        <a:rPr lang="de-DE" sz="1200" dirty="0">
                          <a:solidFill>
                            <a:srgbClr val="000000"/>
                          </a:solidFill>
                          <a:latin typeface="+mn-lt"/>
                          <a:cs typeface="Courier New" panose="02070309020205020404" pitchFamily="49" charset="0"/>
                        </a:rPr>
                        <a:t> </a:t>
                      </a:r>
                      <a:r>
                        <a:rPr lang="de-DE" sz="1200" dirty="0" err="1">
                          <a:solidFill>
                            <a:srgbClr val="000000"/>
                          </a:solidFill>
                          <a:latin typeface="+mn-lt"/>
                          <a:cs typeface="Courier New" panose="02070309020205020404" pitchFamily="49" charset="0"/>
                        </a:rPr>
                        <a:t>pwd</a:t>
                      </a:r>
                      <a:endParaRPr lang="de-DE" sz="1200" dirty="0">
                        <a:solidFill>
                          <a:srgbClr val="000000"/>
                        </a:solidFill>
                        <a:latin typeface="+mn-lt"/>
                        <a:cs typeface="Courier New" panose="02070309020205020404" pitchFamily="49" charset="0"/>
                      </a:endParaRPr>
                    </a:p>
                  </a:txBody>
                  <a:tcPr marL="121920" marR="121920" marT="60960" marB="60960"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8794201"/>
                  </a:ext>
                </a:extLst>
              </a:tr>
              <a:tr h="539299">
                <a:tc>
                  <a:txBody>
                    <a:bodyPr/>
                    <a:lstStyle/>
                    <a:p>
                      <a:pPr algn="ctr"/>
                      <a:r>
                        <a:rPr lang="fr-FR" sz="1200" b="0" dirty="0">
                          <a:solidFill>
                            <a:srgbClr val="000000"/>
                          </a:solidFill>
                          <a:latin typeface="+mn-lt"/>
                        </a:rPr>
                        <a:t>Linux</a:t>
                      </a:r>
                    </a:p>
                  </a:txBody>
                  <a:tcPr marL="121920" marR="121920" marT="60960" marB="60960"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100000"/>
                        </a:lnSpc>
                        <a:spcBef>
                          <a:spcPts val="0"/>
                        </a:spcBef>
                        <a:spcAft>
                          <a:spcPts val="0"/>
                        </a:spcAft>
                        <a:buClrTx/>
                        <a:buSzTx/>
                        <a:buFont typeface="+mj-lt"/>
                        <a:buNone/>
                        <a:tabLst/>
                        <a:defRPr/>
                      </a:pPr>
                      <a:r>
                        <a:rPr lang="en-US" sz="1200" dirty="0">
                          <a:solidFill>
                            <a:srgbClr val="000000"/>
                          </a:solidFill>
                          <a:latin typeface="+mn-lt"/>
                          <a:cs typeface="Courier New" panose="02070309020205020404" pitchFamily="49" charset="0"/>
                        </a:rPr>
                        <a:t>/opt/</a:t>
                      </a:r>
                      <a:r>
                        <a:rPr lang="en-US" sz="1200" dirty="0" err="1">
                          <a:solidFill>
                            <a:srgbClr val="000000"/>
                          </a:solidFill>
                          <a:latin typeface="+mn-lt"/>
                          <a:cs typeface="Courier New" panose="02070309020205020404" pitchFamily="49" charset="0"/>
                        </a:rPr>
                        <a:t>safekit</a:t>
                      </a:r>
                      <a:r>
                        <a:rPr lang="en-US" sz="1200" dirty="0">
                          <a:solidFill>
                            <a:srgbClr val="000000"/>
                          </a:solidFill>
                          <a:latin typeface="+mn-lt"/>
                          <a:cs typeface="Courier New" panose="02070309020205020404" pitchFamily="49" charset="0"/>
                        </a:rPr>
                        <a:t>/private/bin/</a:t>
                      </a:r>
                      <a:r>
                        <a:rPr lang="de-DE" sz="1200" dirty="0" err="1">
                          <a:solidFill>
                            <a:srgbClr val="000000"/>
                          </a:solidFill>
                          <a:latin typeface="+mn-lt"/>
                          <a:cs typeface="Courier New" panose="02070309020205020404" pitchFamily="49" charset="0"/>
                        </a:rPr>
                        <a:t>webservercfg</a:t>
                      </a:r>
                      <a:r>
                        <a:rPr lang="de-DE" sz="1200" dirty="0">
                          <a:solidFill>
                            <a:srgbClr val="000000"/>
                          </a:solidFill>
                          <a:latin typeface="+mn-lt"/>
                          <a:cs typeface="Courier New" panose="02070309020205020404" pitchFamily="49" charset="0"/>
                        </a:rPr>
                        <a:t> -</a:t>
                      </a:r>
                      <a:r>
                        <a:rPr lang="de-DE" sz="1200" dirty="0" err="1">
                          <a:solidFill>
                            <a:srgbClr val="000000"/>
                          </a:solidFill>
                          <a:latin typeface="+mn-lt"/>
                          <a:cs typeface="Courier New" panose="02070309020205020404" pitchFamily="49" charset="0"/>
                        </a:rPr>
                        <a:t>passwd</a:t>
                      </a:r>
                      <a:r>
                        <a:rPr lang="de-DE" sz="1200" dirty="0">
                          <a:solidFill>
                            <a:srgbClr val="000000"/>
                          </a:solidFill>
                          <a:latin typeface="+mn-lt"/>
                          <a:cs typeface="Courier New" panose="02070309020205020404" pitchFamily="49" charset="0"/>
                        </a:rPr>
                        <a:t> </a:t>
                      </a:r>
                      <a:r>
                        <a:rPr lang="de-DE" sz="1200" dirty="0" err="1">
                          <a:solidFill>
                            <a:srgbClr val="000000"/>
                          </a:solidFill>
                          <a:latin typeface="+mn-lt"/>
                          <a:cs typeface="Courier New" panose="02070309020205020404" pitchFamily="49" charset="0"/>
                        </a:rPr>
                        <a:t>pwd</a:t>
                      </a:r>
                      <a:endParaRPr lang="de-DE" sz="1200" dirty="0">
                        <a:solidFill>
                          <a:srgbClr val="000000"/>
                        </a:solidFill>
                        <a:latin typeface="+mn-lt"/>
                        <a:cs typeface="Courier New" panose="02070309020205020404" pitchFamily="49" charset="0"/>
                      </a:endParaRPr>
                    </a:p>
                  </a:txBody>
                  <a:tcPr marL="121920" marR="121920" marT="60960" marB="60960"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3667232"/>
                  </a:ext>
                </a:extLst>
              </a:tr>
              <a:tr h="539299">
                <a:tc>
                  <a:txBody>
                    <a:bodyPr/>
                    <a:lstStyle/>
                    <a:p>
                      <a:pPr algn="ctr"/>
                      <a:endParaRPr lang="fr-FR" sz="1200" b="0" dirty="0">
                        <a:solidFill>
                          <a:srgbClr val="000000"/>
                        </a:solidFill>
                        <a:latin typeface="+mn-lt"/>
                      </a:endParaRPr>
                    </a:p>
                  </a:txBody>
                  <a:tcPr marL="121920" marR="121920" marT="60960" marB="60960"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100000"/>
                        </a:lnSpc>
                        <a:spcBef>
                          <a:spcPts val="0"/>
                        </a:spcBef>
                        <a:spcAft>
                          <a:spcPts val="0"/>
                        </a:spcAft>
                        <a:buClrTx/>
                        <a:buSzTx/>
                        <a:buFont typeface="+mj-lt"/>
                        <a:buNone/>
                        <a:tabLst/>
                        <a:defRPr/>
                      </a:pPr>
                      <a:r>
                        <a:rPr lang="en-US" sz="1200" dirty="0">
                          <a:solidFill>
                            <a:srgbClr val="000000"/>
                          </a:solidFill>
                          <a:latin typeface="+mn-lt"/>
                          <a:cs typeface="Courier New" panose="02070309020205020404" pitchFamily="49" charset="0"/>
                        </a:rPr>
                        <a:t>where </a:t>
                      </a:r>
                      <a:r>
                        <a:rPr lang="en-US" sz="1200" dirty="0" err="1">
                          <a:solidFill>
                            <a:srgbClr val="000000"/>
                          </a:solidFill>
                          <a:latin typeface="+mn-lt"/>
                          <a:cs typeface="Courier New" panose="02070309020205020404" pitchFamily="49" charset="0"/>
                        </a:rPr>
                        <a:t>pwd</a:t>
                      </a:r>
                      <a:r>
                        <a:rPr lang="en-US" sz="1200" dirty="0">
                          <a:solidFill>
                            <a:srgbClr val="000000"/>
                          </a:solidFill>
                          <a:latin typeface="+mn-lt"/>
                          <a:cs typeface="Courier New" panose="02070309020205020404" pitchFamily="49" charset="0"/>
                        </a:rPr>
                        <a:t> is your password</a:t>
                      </a:r>
                    </a:p>
                  </a:txBody>
                  <a:tcPr marL="121920" marR="121920" marT="60960" marB="60960"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3956298"/>
                  </a:ext>
                </a:extLst>
              </a:tr>
            </a:tbl>
          </a:graphicData>
        </a:graphic>
      </p:graphicFrame>
      <p:pic>
        <p:nvPicPr>
          <p:cNvPr id="5" name="trouble-24">
            <a:hlinkClick r:id="" action="ppaction://media"/>
            <a:extLst>
              <a:ext uri="{FF2B5EF4-FFF2-40B4-BE49-F238E27FC236}">
                <a16:creationId xmlns:a16="http://schemas.microsoft.com/office/drawing/2014/main" id="{D212D690-AD2A-3E7A-897A-B1B7F407DD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19025" y="6219825"/>
            <a:ext cx="487363" cy="487363"/>
          </a:xfrm>
          <a:prstGeom prst="rect">
            <a:avLst/>
          </a:prstGeom>
        </p:spPr>
      </p:pic>
    </p:spTree>
    <p:extLst>
      <p:ext uri="{BB962C8B-B14F-4D97-AF65-F5344CB8AC3E}">
        <p14:creationId xmlns:p14="http://schemas.microsoft.com/office/powerpoint/2010/main" val="1892723276"/>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3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AF5FFCF-4343-8DE2-05F0-1B7984D72773}"/>
              </a:ext>
            </a:extLst>
          </p:cNvPr>
          <p:cNvSpPr>
            <a:spLocks noGrp="1"/>
          </p:cNvSpPr>
          <p:nvPr>
            <p:ph type="body" sz="quarter" idx="10"/>
          </p:nvPr>
        </p:nvSpPr>
        <p:spPr/>
        <p:txBody>
          <a:bodyPr/>
          <a:lstStyle/>
          <a:p>
            <a:r>
              <a:rPr lang="en-US" dirty="0"/>
              <a:t>Command line issues</a:t>
            </a:r>
            <a:endParaRPr lang="fr-FR" dirty="0"/>
          </a:p>
        </p:txBody>
      </p:sp>
      <p:sp>
        <p:nvSpPr>
          <p:cNvPr id="3" name="Espace réservé du texte 2">
            <a:extLst>
              <a:ext uri="{FF2B5EF4-FFF2-40B4-BE49-F238E27FC236}">
                <a16:creationId xmlns:a16="http://schemas.microsoft.com/office/drawing/2014/main" id="{F9B93958-4814-E0F0-1951-3CF0D283133E}"/>
              </a:ext>
            </a:extLst>
          </p:cNvPr>
          <p:cNvSpPr>
            <a:spLocks noGrp="1"/>
          </p:cNvSpPr>
          <p:nvPr>
            <p:ph type="body" sz="quarter" idx="16"/>
          </p:nvPr>
        </p:nvSpPr>
        <p:spPr/>
        <p:txBody>
          <a:bodyPr/>
          <a:lstStyle/>
          <a:p>
            <a:endParaRPr lang="fr-FR"/>
          </a:p>
        </p:txBody>
      </p:sp>
      <p:pic>
        <p:nvPicPr>
          <p:cNvPr id="4" name="trouble-25">
            <a:hlinkClick r:id="" action="ppaction://media"/>
            <a:extLst>
              <a:ext uri="{FF2B5EF4-FFF2-40B4-BE49-F238E27FC236}">
                <a16:creationId xmlns:a16="http://schemas.microsoft.com/office/drawing/2014/main" id="{99FBC850-362E-A90F-A14A-44401F2F5D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82525" y="6356350"/>
            <a:ext cx="487363" cy="487363"/>
          </a:xfrm>
          <a:prstGeom prst="rect">
            <a:avLst/>
          </a:prstGeom>
        </p:spPr>
      </p:pic>
    </p:spTree>
    <p:extLst>
      <p:ext uri="{BB962C8B-B14F-4D97-AF65-F5344CB8AC3E}">
        <p14:creationId xmlns:p14="http://schemas.microsoft.com/office/powerpoint/2010/main" val="98062217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B62DE02-F24F-F696-15FB-4B9586DFE811}"/>
              </a:ext>
            </a:extLst>
          </p:cNvPr>
          <p:cNvSpPr>
            <a:spLocks noGrp="1"/>
          </p:cNvSpPr>
          <p:nvPr>
            <p:ph type="body" sz="quarter" idx="23"/>
          </p:nvPr>
        </p:nvSpPr>
        <p:spPr/>
        <p:txBody>
          <a:bodyPr/>
          <a:lstStyle/>
          <a:p>
            <a:r>
              <a:rPr lang="en-GB" sz="1600" dirty="0"/>
              <a:t>Test the global command</a:t>
            </a:r>
          </a:p>
        </p:txBody>
      </p:sp>
      <p:sp>
        <p:nvSpPr>
          <p:cNvPr id="3" name="Espace réservé du texte 2">
            <a:extLst>
              <a:ext uri="{FF2B5EF4-FFF2-40B4-BE49-F238E27FC236}">
                <a16:creationId xmlns:a16="http://schemas.microsoft.com/office/drawing/2014/main" id="{61885711-312E-913E-6565-5ECE77DEC1D3}"/>
              </a:ext>
            </a:extLst>
          </p:cNvPr>
          <p:cNvSpPr>
            <a:spLocks noGrp="1"/>
          </p:cNvSpPr>
          <p:nvPr>
            <p:ph type="body" sz="quarter" idx="24"/>
          </p:nvPr>
        </p:nvSpPr>
        <p:spPr/>
        <p:txBody>
          <a:bodyPr/>
          <a:lstStyle/>
          <a:p>
            <a:r>
              <a:rPr lang="en-US" sz="1600" dirty="0"/>
              <a:t>Reset password on all nodes </a:t>
            </a:r>
          </a:p>
        </p:txBody>
      </p:sp>
      <p:sp>
        <p:nvSpPr>
          <p:cNvPr id="4" name="Espace réservé du texte 3">
            <a:extLst>
              <a:ext uri="{FF2B5EF4-FFF2-40B4-BE49-F238E27FC236}">
                <a16:creationId xmlns:a16="http://schemas.microsoft.com/office/drawing/2014/main" id="{55B70830-AE3B-B5CC-3578-28C992067A2A}"/>
              </a:ext>
            </a:extLst>
          </p:cNvPr>
          <p:cNvSpPr>
            <a:spLocks noGrp="1"/>
          </p:cNvSpPr>
          <p:nvPr>
            <p:ph type="body" sz="quarter" idx="13"/>
          </p:nvPr>
        </p:nvSpPr>
        <p:spPr/>
        <p:txBody>
          <a:bodyPr/>
          <a:lstStyle/>
          <a:p>
            <a:pPr marL="0" indent="0" defTabSz="1219170">
              <a:spcAft>
                <a:spcPts val="533"/>
              </a:spcAft>
              <a:buClr>
                <a:srgbClr val="FFFFFF"/>
              </a:buClr>
              <a:buSzPct val="100000"/>
              <a:buNone/>
              <a:defRPr/>
            </a:pPr>
            <a:r>
              <a:rPr lang="fr-FR" sz="1400" dirty="0" err="1">
                <a:latin typeface="+mn-lt"/>
                <a:ea typeface="Verdana" pitchFamily="34" charset="0"/>
              </a:rPr>
              <a:t>Log-in</a:t>
            </a:r>
            <a:r>
              <a:rPr lang="fr-FR" sz="1400" dirty="0">
                <a:latin typeface="+mn-lt"/>
                <a:ea typeface="Verdana" pitchFamily="34" charset="0"/>
              </a:rPr>
              <a:t> as </a:t>
            </a:r>
            <a:r>
              <a:rPr lang="fr-FR" sz="1400" dirty="0" err="1">
                <a:latin typeface="+mn-lt"/>
                <a:ea typeface="Verdana" pitchFamily="34" charset="0"/>
              </a:rPr>
              <a:t>administrator</a:t>
            </a:r>
            <a:r>
              <a:rPr lang="fr-FR" sz="1400" dirty="0">
                <a:latin typeface="+mn-lt"/>
                <a:ea typeface="Verdana" pitchFamily="34" charset="0"/>
              </a:rPr>
              <a:t>/root</a:t>
            </a:r>
          </a:p>
          <a:p>
            <a:pPr marL="0" indent="0" defTabSz="1219170">
              <a:spcAft>
                <a:spcPts val="533"/>
              </a:spcAft>
              <a:buClr>
                <a:srgbClr val="FFFFFF"/>
              </a:buClr>
              <a:buSzPct val="100000"/>
              <a:buNone/>
              <a:defRPr/>
            </a:pPr>
            <a:endParaRPr lang="fr-FR" sz="1400" dirty="0">
              <a:latin typeface="+mn-lt"/>
              <a:ea typeface="Verdana" pitchFamily="34" charset="0"/>
            </a:endParaRPr>
          </a:p>
          <a:p>
            <a:pPr marL="0" indent="0" defTabSz="1219170">
              <a:spcAft>
                <a:spcPts val="533"/>
              </a:spcAft>
              <a:buClr>
                <a:srgbClr val="FFFFFF"/>
              </a:buClr>
              <a:buSzPct val="100000"/>
              <a:buNone/>
              <a:defRPr/>
            </a:pPr>
            <a:r>
              <a:rPr lang="fr-FR" sz="1400" dirty="0">
                <a:latin typeface="+mn-lt"/>
                <a:ea typeface="Verdana" pitchFamily="34" charset="0"/>
              </a:rPr>
              <a:t>Open a console (PowerShell, </a:t>
            </a:r>
            <a:r>
              <a:rPr lang="fr-FR" sz="1400" dirty="0" err="1">
                <a:latin typeface="+mn-lt"/>
                <a:ea typeface="Verdana" pitchFamily="34" charset="0"/>
              </a:rPr>
              <a:t>shell</a:t>
            </a:r>
            <a:r>
              <a:rPr lang="fr-FR" sz="1400" dirty="0">
                <a:latin typeface="+mn-lt"/>
                <a:ea typeface="Verdana" pitchFamily="34" charset="0"/>
              </a:rPr>
              <a:t>, …)</a:t>
            </a:r>
          </a:p>
          <a:p>
            <a:pPr marL="0" indent="0" defTabSz="1219170">
              <a:spcAft>
                <a:spcPts val="533"/>
              </a:spcAft>
              <a:buClr>
                <a:srgbClr val="FFFFFF"/>
              </a:buClr>
              <a:buSzPct val="100000"/>
              <a:buNone/>
              <a:defRPr/>
            </a:pPr>
            <a:endParaRPr lang="fr-FR" sz="1400" dirty="0">
              <a:latin typeface="+mn-lt"/>
              <a:ea typeface="Verdana" pitchFamily="34" charset="0"/>
            </a:endParaRPr>
          </a:p>
          <a:p>
            <a:pPr marL="0" indent="0" defTabSz="1219170">
              <a:spcAft>
                <a:spcPts val="533"/>
              </a:spcAft>
              <a:buClr>
                <a:srgbClr val="FFFFFF"/>
              </a:buClr>
              <a:buSzPct val="100000"/>
              <a:buNone/>
              <a:defRPr/>
            </a:pPr>
            <a:r>
              <a:rPr lang="en-US" sz="1400" dirty="0">
                <a:ea typeface="Verdana" pitchFamily="34" charset="0"/>
                <a:cs typeface="Courier New" panose="02070309020205020404" pitchFamily="49" charset="0"/>
              </a:rPr>
              <a:t>Example with an issue on node1</a:t>
            </a:r>
            <a:r>
              <a:rPr lang="en-US" sz="1400" dirty="0">
                <a:latin typeface="+mn-lt"/>
                <a:ea typeface="Verdana" pitchFamily="34" charset="0"/>
                <a:cs typeface="Courier New" panose="02070309020205020404" pitchFamily="49" charset="0"/>
              </a:rPr>
              <a:t> </a:t>
            </a:r>
            <a:r>
              <a:rPr lang="en-GB" sz="1400" dirty="0" err="1">
                <a:solidFill>
                  <a:srgbClr val="FF6D43"/>
                </a:solidFill>
                <a:latin typeface="+mn-lt"/>
                <a:ea typeface="Verdana" pitchFamily="34" charset="0"/>
                <a:cs typeface="Courier New" panose="02070309020205020404" pitchFamily="49" charset="0"/>
              </a:rPr>
              <a:t>safekit</a:t>
            </a:r>
            <a:r>
              <a:rPr lang="en-GB" sz="1400" dirty="0">
                <a:solidFill>
                  <a:srgbClr val="FF6D43"/>
                </a:solidFill>
                <a:latin typeface="+mn-lt"/>
                <a:ea typeface="Verdana" pitchFamily="34" charset="0"/>
                <a:cs typeface="Courier New" panose="02070309020205020404" pitchFamily="49" charset="0"/>
              </a:rPr>
              <a:t> -H "*" level</a:t>
            </a:r>
          </a:p>
          <a:p>
            <a:pPr marL="414518" lvl="2" indent="0" defTabSz="1219170">
              <a:spcAft>
                <a:spcPts val="533"/>
              </a:spcAft>
              <a:buClr>
                <a:srgbClr val="FFFFFF"/>
              </a:buClr>
              <a:buFont typeface="Arial" panose="020B0604020202020204" pitchFamily="34" charset="0"/>
              <a:buNone/>
              <a:defRPr/>
            </a:pPr>
            <a:endParaRPr lang="en-GB" sz="1000" dirty="0">
              <a:latin typeface="+mn-lt"/>
              <a:ea typeface="Verdana" pitchFamily="34" charset="0"/>
              <a:cs typeface="Courier New" panose="02070309020205020404" pitchFamily="49" charset="0"/>
            </a:endParaRPr>
          </a:p>
          <a:p>
            <a:pPr marL="198518" lvl="1" indent="0" defTabSz="1219170">
              <a:spcAft>
                <a:spcPts val="533"/>
              </a:spcAft>
              <a:buClr>
                <a:srgbClr val="FFFFFF"/>
              </a:buClr>
              <a:buNone/>
              <a:defRPr/>
            </a:pPr>
            <a:r>
              <a:rPr lang="en-GB" sz="1000" dirty="0">
                <a:latin typeface="+mn-lt"/>
                <a:ea typeface="Verdana" pitchFamily="34" charset="0"/>
                <a:cs typeface="Courier New" panose="02070309020205020404" pitchFamily="49" charset="0"/>
              </a:rPr>
              <a:t>---------------- Server=http://10.0.0.107:9010 ----------------</a:t>
            </a:r>
          </a:p>
          <a:p>
            <a:pPr marL="198518" lvl="1" indent="0" defTabSz="1219170">
              <a:spcAft>
                <a:spcPts val="533"/>
              </a:spcAft>
              <a:buClr>
                <a:srgbClr val="FFFFFF"/>
              </a:buClr>
              <a:buNone/>
              <a:defRPr/>
            </a:pPr>
            <a:r>
              <a:rPr lang="en-GB" sz="1000" dirty="0">
                <a:latin typeface="+mn-lt"/>
                <a:ea typeface="Verdana" pitchFamily="34" charset="0"/>
                <a:cs typeface="Courier New" panose="02070309020205020404" pitchFamily="49" charset="0"/>
              </a:rPr>
              <a:t>curl: (22) The requested URL returned error: </a:t>
            </a:r>
            <a:r>
              <a:rPr lang="en-GB" sz="1000" b="1" dirty="0">
                <a:solidFill>
                  <a:schemeClr val="accent1"/>
                </a:solidFill>
                <a:latin typeface="+mn-lt"/>
                <a:ea typeface="Verdana" pitchFamily="34" charset="0"/>
                <a:cs typeface="Courier New" panose="02070309020205020404" pitchFamily="49" charset="0"/>
              </a:rPr>
              <a:t>401 Unauthorized</a:t>
            </a:r>
          </a:p>
          <a:p>
            <a:pPr marL="198518" lvl="1" indent="0" defTabSz="1219170">
              <a:spcAft>
                <a:spcPts val="533"/>
              </a:spcAft>
              <a:buClr>
                <a:srgbClr val="FFFFFF"/>
              </a:buClr>
              <a:buNone/>
              <a:defRPr/>
            </a:pPr>
            <a:r>
              <a:rPr lang="en-GB" sz="1000" dirty="0">
                <a:latin typeface="+mn-lt"/>
                <a:ea typeface="Verdana" pitchFamily="34" charset="0"/>
                <a:cs typeface="Courier New" panose="02070309020205020404" pitchFamily="49" charset="0"/>
              </a:rPr>
              <a:t>---------------- Server=http://10.0.0.108:9010 ----------------</a:t>
            </a:r>
          </a:p>
          <a:p>
            <a:pPr marL="198518" lvl="1" indent="0" defTabSz="1219170">
              <a:spcAft>
                <a:spcPts val="533"/>
              </a:spcAft>
              <a:buClr>
                <a:srgbClr val="FFFFFF"/>
              </a:buClr>
              <a:buNone/>
              <a:defRPr/>
            </a:pPr>
            <a:r>
              <a:rPr lang="en-GB" sz="1000" dirty="0">
                <a:latin typeface="+mn-lt"/>
                <a:ea typeface="Verdana" pitchFamily="34" charset="0"/>
                <a:cs typeface="Courier New" panose="02070309020205020404" pitchFamily="49" charset="0"/>
              </a:rPr>
              <a:t>admin action=exec</a:t>
            </a:r>
          </a:p>
          <a:p>
            <a:pPr marL="198518" lvl="1" indent="0" defTabSz="1219170">
              <a:spcAft>
                <a:spcPts val="533"/>
              </a:spcAft>
              <a:buClr>
                <a:srgbClr val="FFFFFF"/>
              </a:buClr>
              <a:buNone/>
              <a:defRPr/>
            </a:pPr>
            <a:r>
              <a:rPr lang="en-GB" sz="1000" dirty="0">
                <a:latin typeface="+mn-lt"/>
                <a:ea typeface="Verdana" pitchFamily="34" charset="0"/>
                <a:cs typeface="Courier New" panose="02070309020205020404" pitchFamily="49" charset="0"/>
              </a:rPr>
              <a:t>----------------------------- Versions -----------------------------</a:t>
            </a:r>
          </a:p>
          <a:p>
            <a:pPr marL="198518" lvl="1" indent="0" defTabSz="1219170">
              <a:spcAft>
                <a:spcPts val="533"/>
              </a:spcAft>
              <a:buClr>
                <a:srgbClr val="FFFFFF"/>
              </a:buClr>
              <a:buNone/>
              <a:defRPr/>
            </a:pPr>
            <a:r>
              <a:rPr lang="en-GB" sz="1000" dirty="0" err="1">
                <a:latin typeface="+mn-lt"/>
                <a:ea typeface="Verdana" pitchFamily="34" charset="0"/>
                <a:cs typeface="Courier New" panose="02070309020205020404" pitchFamily="49" charset="0"/>
              </a:rPr>
              <a:t>Serveur</a:t>
            </a:r>
            <a:r>
              <a:rPr lang="en-GB" sz="1000" dirty="0">
                <a:latin typeface="+mn-lt"/>
                <a:ea typeface="Verdana" pitchFamily="34" charset="0"/>
                <a:cs typeface="Courier New" panose="02070309020205020404" pitchFamily="49" charset="0"/>
              </a:rPr>
              <a:t> : node2</a:t>
            </a:r>
          </a:p>
          <a:p>
            <a:pPr marL="198518" lvl="1" indent="0" defTabSz="1219170">
              <a:spcAft>
                <a:spcPts val="533"/>
              </a:spcAft>
              <a:buClr>
                <a:srgbClr val="FFFFFF"/>
              </a:buClr>
              <a:buNone/>
              <a:defRPr/>
            </a:pPr>
            <a:r>
              <a:rPr lang="en-GB" sz="1000" dirty="0">
                <a:latin typeface="+mn-lt"/>
                <a:ea typeface="Verdana" pitchFamily="34" charset="0"/>
                <a:cs typeface="Courier New" panose="02070309020205020404" pitchFamily="49" charset="0"/>
              </a:rPr>
              <a:t>SE           : Microsoft Windows Server Standard [64-bit] (10.0.17763 ) Server</a:t>
            </a:r>
          </a:p>
          <a:p>
            <a:pPr marL="198518" lvl="1" indent="0" defTabSz="1219170">
              <a:spcAft>
                <a:spcPts val="533"/>
              </a:spcAft>
              <a:buClr>
                <a:srgbClr val="FFFFFF"/>
              </a:buClr>
              <a:buNone/>
              <a:defRPr/>
            </a:pPr>
            <a:r>
              <a:rPr lang="en-GB" sz="1000" dirty="0" err="1">
                <a:latin typeface="+mn-lt"/>
                <a:ea typeface="Verdana" pitchFamily="34" charset="0"/>
                <a:cs typeface="Courier New" panose="02070309020205020404" pitchFamily="49" charset="0"/>
              </a:rPr>
              <a:t>SafeKit</a:t>
            </a:r>
            <a:r>
              <a:rPr lang="en-GB" sz="1000" dirty="0">
                <a:latin typeface="+mn-lt"/>
                <a:ea typeface="Verdana" pitchFamily="34" charset="0"/>
                <a:cs typeface="Courier New" panose="02070309020205020404" pitchFamily="49" charset="0"/>
              </a:rPr>
              <a:t>   : 7.5.1.50</a:t>
            </a:r>
          </a:p>
          <a:p>
            <a:pPr marL="198518" lvl="1" indent="0" defTabSz="1219170">
              <a:spcAft>
                <a:spcPts val="533"/>
              </a:spcAft>
              <a:buClr>
                <a:srgbClr val="FFFFFF"/>
              </a:buClr>
              <a:buNone/>
              <a:defRPr/>
            </a:pPr>
            <a:r>
              <a:rPr lang="en-GB" sz="1000" dirty="0">
                <a:latin typeface="+mn-lt"/>
                <a:ea typeface="Verdana" pitchFamily="34" charset="0"/>
                <a:cs typeface="Courier New" panose="02070309020205020404" pitchFamily="49" charset="0"/>
              </a:rPr>
              <a:t>Licence  : PAS de licence : </a:t>
            </a:r>
            <a:r>
              <a:rPr lang="en-GB" sz="1000" dirty="0" err="1">
                <a:latin typeface="+mn-lt"/>
                <a:ea typeface="Verdana" pitchFamily="34" charset="0"/>
                <a:cs typeface="Courier New" panose="02070309020205020404" pitchFamily="49" charset="0"/>
              </a:rPr>
              <a:t>Démo</a:t>
            </a:r>
            <a:r>
              <a:rPr lang="en-GB" sz="1000" dirty="0">
                <a:latin typeface="+mn-lt"/>
                <a:ea typeface="Verdana" pitchFamily="34" charset="0"/>
                <a:cs typeface="Courier New" panose="02070309020205020404" pitchFamily="49" charset="0"/>
              </a:rPr>
              <a:t> 3 </a:t>
            </a:r>
            <a:r>
              <a:rPr lang="en-GB" sz="1000" dirty="0" err="1">
                <a:latin typeface="+mn-lt"/>
                <a:ea typeface="Verdana" pitchFamily="34" charset="0"/>
                <a:cs typeface="Courier New" panose="02070309020205020404" pitchFamily="49" charset="0"/>
              </a:rPr>
              <a:t>jours</a:t>
            </a:r>
            <a:endParaRPr lang="en-GB" sz="1000" dirty="0">
              <a:latin typeface="+mn-lt"/>
              <a:ea typeface="Verdana" pitchFamily="34" charset="0"/>
              <a:cs typeface="Courier New" panose="02070309020205020404" pitchFamily="49" charset="0"/>
            </a:endParaRPr>
          </a:p>
          <a:p>
            <a:pPr marL="198518" lvl="1" indent="0" defTabSz="1219170">
              <a:spcAft>
                <a:spcPts val="533"/>
              </a:spcAft>
              <a:buClr>
                <a:srgbClr val="FFFFFF"/>
              </a:buClr>
              <a:buNone/>
              <a:defRPr/>
            </a:pPr>
            <a:r>
              <a:rPr lang="en-GB" sz="1000" dirty="0">
                <a:latin typeface="+mn-lt"/>
                <a:ea typeface="Verdana" pitchFamily="34" charset="0"/>
                <a:cs typeface="Courier New" panose="02070309020205020404" pitchFamily="49" charset="0"/>
              </a:rPr>
              <a:t>Success</a:t>
            </a:r>
          </a:p>
          <a:p>
            <a:endParaRPr lang="fr-FR" dirty="0"/>
          </a:p>
        </p:txBody>
      </p:sp>
      <p:sp>
        <p:nvSpPr>
          <p:cNvPr id="5" name="Espace réservé du texte 4">
            <a:extLst>
              <a:ext uri="{FF2B5EF4-FFF2-40B4-BE49-F238E27FC236}">
                <a16:creationId xmlns:a16="http://schemas.microsoft.com/office/drawing/2014/main" id="{A5B400D4-E0C9-1F40-6063-14AA453E5B6D}"/>
              </a:ext>
            </a:extLst>
          </p:cNvPr>
          <p:cNvSpPr>
            <a:spLocks noGrp="1"/>
          </p:cNvSpPr>
          <p:nvPr>
            <p:ph type="body" sz="quarter" idx="26"/>
          </p:nvPr>
        </p:nvSpPr>
        <p:spPr>
          <a:xfrm>
            <a:off x="6289206" y="2133597"/>
            <a:ext cx="5322786" cy="3962400"/>
          </a:xfrm>
        </p:spPr>
        <p:txBody>
          <a:bodyPr/>
          <a:lstStyle/>
          <a:p>
            <a:pPr marL="0" indent="0" defTabSz="1219170">
              <a:spcAft>
                <a:spcPts val="533"/>
              </a:spcAft>
              <a:buClr>
                <a:srgbClr val="FFFFFF"/>
              </a:buClr>
              <a:buSzPct val="100000"/>
              <a:buFont typeface="Arial" panose="020B0604020202020204" pitchFamily="34" charset="0"/>
              <a:buNone/>
              <a:defRPr/>
            </a:pPr>
            <a:r>
              <a:rPr lang="fr-FR" sz="1400" u="sng" dirty="0" err="1">
                <a:ea typeface="Verdana" pitchFamily="34" charset="0"/>
              </a:rPr>
              <a:t>Same</a:t>
            </a:r>
            <a:r>
              <a:rPr lang="fr-FR" sz="1400" u="sng" dirty="0">
                <a:ea typeface="Verdana" pitchFamily="34" charset="0"/>
              </a:rPr>
              <a:t> </a:t>
            </a:r>
            <a:r>
              <a:rPr lang="fr-FR" sz="1400" u="sng" dirty="0" err="1">
                <a:ea typeface="Verdana" pitchFamily="34" charset="0"/>
              </a:rPr>
              <a:t>password</a:t>
            </a:r>
            <a:r>
              <a:rPr lang="fr-FR" sz="1400" dirty="0">
                <a:ea typeface="Verdana" pitchFamily="34" charset="0"/>
              </a:rPr>
              <a:t> </a:t>
            </a:r>
            <a:r>
              <a:rPr lang="fr-FR" sz="1400" dirty="0" err="1">
                <a:ea typeface="Verdana" pitchFamily="34" charset="0"/>
              </a:rPr>
              <a:t>is</a:t>
            </a:r>
            <a:r>
              <a:rPr lang="fr-FR" sz="1400" dirty="0">
                <a:ea typeface="Verdana" pitchFamily="34" charset="0"/>
              </a:rPr>
              <a:t> </a:t>
            </a:r>
            <a:r>
              <a:rPr lang="fr-FR" sz="1400" dirty="0" err="1">
                <a:ea typeface="Verdana" pitchFamily="34" charset="0"/>
              </a:rPr>
              <a:t>mandatory</a:t>
            </a:r>
            <a:r>
              <a:rPr lang="fr-FR" sz="1400" dirty="0">
                <a:ea typeface="Verdana" pitchFamily="34" charset="0"/>
              </a:rPr>
              <a:t> on all cluster </a:t>
            </a:r>
            <a:r>
              <a:rPr lang="fr-FR" sz="1400" dirty="0" err="1">
                <a:ea typeface="Verdana" pitchFamily="34" charset="0"/>
              </a:rPr>
              <a:t>nodes</a:t>
            </a:r>
            <a:endParaRPr lang="fr-FR" sz="1400" dirty="0">
              <a:ea typeface="Verdana" pitchFamily="34" charset="0"/>
            </a:endParaRPr>
          </a:p>
          <a:p>
            <a:pPr marL="0" indent="0" defTabSz="1219170">
              <a:spcAft>
                <a:spcPts val="533"/>
              </a:spcAft>
              <a:buClr>
                <a:srgbClr val="FFFFFF"/>
              </a:buClr>
              <a:buSzPct val="100000"/>
              <a:buFont typeface="Arial" panose="020B0604020202020204" pitchFamily="34" charset="0"/>
              <a:buNone/>
              <a:defRPr/>
            </a:pPr>
            <a:endParaRPr lang="fr-FR" sz="1400" dirty="0">
              <a:ea typeface="Verdana" pitchFamily="34" charset="0"/>
            </a:endParaRPr>
          </a:p>
          <a:p>
            <a:pPr marL="0" indent="0" defTabSz="1219170">
              <a:spcAft>
                <a:spcPts val="533"/>
              </a:spcAft>
              <a:buClr>
                <a:srgbClr val="FFFFFF"/>
              </a:buClr>
              <a:buSzPct val="100000"/>
              <a:buFont typeface="Arial" panose="020B0604020202020204" pitchFamily="34" charset="0"/>
              <a:buNone/>
              <a:defRPr/>
            </a:pPr>
            <a:r>
              <a:rPr lang="fr-FR" sz="1400" dirty="0">
                <a:ea typeface="Verdana" pitchFamily="34" charset="0"/>
              </a:rPr>
              <a:t>To reset </a:t>
            </a:r>
            <a:r>
              <a:rPr lang="fr-FR" sz="1400" dirty="0" err="1">
                <a:ea typeface="Verdana" pitchFamily="34" charset="0"/>
              </a:rPr>
              <a:t>it</a:t>
            </a:r>
            <a:r>
              <a:rPr lang="fr-FR" sz="1400" dirty="0">
                <a:ea typeface="Verdana" pitchFamily="34" charset="0"/>
              </a:rPr>
              <a:t>, on </a:t>
            </a:r>
            <a:r>
              <a:rPr lang="fr-FR" sz="1400" dirty="0" err="1">
                <a:ea typeface="Verdana" pitchFamily="34" charset="0"/>
              </a:rPr>
              <a:t>each</a:t>
            </a:r>
            <a:r>
              <a:rPr lang="fr-FR" sz="1400" dirty="0">
                <a:ea typeface="Verdana" pitchFamily="34" charset="0"/>
              </a:rPr>
              <a:t> </a:t>
            </a:r>
            <a:r>
              <a:rPr lang="fr-FR" sz="1400" dirty="0" err="1">
                <a:ea typeface="Verdana" pitchFamily="34" charset="0"/>
              </a:rPr>
              <a:t>node</a:t>
            </a:r>
            <a:r>
              <a:rPr lang="fr-FR" sz="1400" dirty="0">
                <a:ea typeface="Verdana" pitchFamily="34" charset="0"/>
              </a:rPr>
              <a:t>:</a:t>
            </a:r>
          </a:p>
          <a:p>
            <a:pPr marL="256434" indent="-228600" defTabSz="1219170">
              <a:lnSpc>
                <a:spcPct val="150000"/>
              </a:lnSpc>
              <a:spcAft>
                <a:spcPts val="533"/>
              </a:spcAft>
              <a:buClr>
                <a:srgbClr val="000000"/>
              </a:buClr>
              <a:buSzPct val="100000"/>
              <a:buFont typeface="+mj-lt"/>
              <a:buAutoNum type="arabicPeriod"/>
              <a:defRPr/>
            </a:pPr>
            <a:r>
              <a:rPr lang="fr-FR" sz="1200" dirty="0">
                <a:latin typeface="+mn-lt"/>
                <a:ea typeface="Verdana" pitchFamily="34" charset="0"/>
              </a:rPr>
              <a:t>Log as </a:t>
            </a:r>
            <a:r>
              <a:rPr lang="fr-FR" sz="1200" dirty="0" err="1">
                <a:latin typeface="+mn-lt"/>
                <a:ea typeface="Verdana" pitchFamily="34" charset="0"/>
              </a:rPr>
              <a:t>administrator</a:t>
            </a:r>
            <a:r>
              <a:rPr lang="fr-FR" sz="1200" dirty="0">
                <a:latin typeface="+mn-lt"/>
                <a:ea typeface="Verdana" pitchFamily="34" charset="0"/>
              </a:rPr>
              <a:t>/root</a:t>
            </a:r>
          </a:p>
          <a:p>
            <a:pPr marL="256434" indent="-228600" defTabSz="1219170">
              <a:lnSpc>
                <a:spcPct val="150000"/>
              </a:lnSpc>
              <a:spcAft>
                <a:spcPts val="533"/>
              </a:spcAft>
              <a:buClr>
                <a:srgbClr val="000000"/>
              </a:buClr>
              <a:buSzPct val="100000"/>
              <a:buFont typeface="+mj-lt"/>
              <a:buAutoNum type="arabicPeriod"/>
              <a:defRPr/>
            </a:pPr>
            <a:r>
              <a:rPr lang="fr-FR" sz="1200" dirty="0">
                <a:latin typeface="+mn-lt"/>
                <a:ea typeface="Verdana" pitchFamily="34" charset="0"/>
              </a:rPr>
              <a:t>Open a console (PowerShell, </a:t>
            </a:r>
            <a:r>
              <a:rPr lang="fr-FR" sz="1200" dirty="0" err="1">
                <a:latin typeface="+mn-lt"/>
                <a:ea typeface="Verdana" pitchFamily="34" charset="0"/>
              </a:rPr>
              <a:t>shell</a:t>
            </a:r>
            <a:r>
              <a:rPr lang="fr-FR" sz="1200" dirty="0">
                <a:latin typeface="+mn-lt"/>
                <a:ea typeface="Verdana" pitchFamily="34" charset="0"/>
              </a:rPr>
              <a:t>, …)</a:t>
            </a:r>
          </a:p>
          <a:p>
            <a:pPr marL="256434" indent="-228600" defTabSz="1219170">
              <a:lnSpc>
                <a:spcPct val="150000"/>
              </a:lnSpc>
              <a:spcAft>
                <a:spcPts val="533"/>
              </a:spcAft>
              <a:buClr>
                <a:srgbClr val="000000"/>
              </a:buClr>
              <a:buSzPct val="100000"/>
              <a:buFont typeface="+mj-lt"/>
              <a:buAutoNum type="arabicPeriod"/>
              <a:defRPr/>
            </a:pPr>
            <a:r>
              <a:rPr lang="en-US" sz="1200" dirty="0">
                <a:latin typeface="+mn-lt"/>
                <a:ea typeface="Verdana" pitchFamily="34" charset="0"/>
                <a:cs typeface="Courier New" panose="02070309020205020404" pitchFamily="49" charset="0"/>
              </a:rPr>
              <a:t>Run with </a:t>
            </a:r>
            <a:r>
              <a:rPr lang="en-US" sz="1200" dirty="0" err="1">
                <a:latin typeface="+mn-lt"/>
                <a:ea typeface="Verdana" pitchFamily="34" charset="0"/>
                <a:cs typeface="Courier New" panose="02070309020205020404" pitchFamily="49" charset="0"/>
              </a:rPr>
              <a:t>pwd</a:t>
            </a:r>
            <a:r>
              <a:rPr lang="en-US" sz="1200" dirty="0">
                <a:latin typeface="+mn-lt"/>
                <a:ea typeface="Verdana" pitchFamily="34" charset="0"/>
                <a:cs typeface="Courier New" panose="02070309020205020404" pitchFamily="49" charset="0"/>
              </a:rPr>
              <a:t> = your password</a:t>
            </a:r>
          </a:p>
          <a:p>
            <a:pPr marL="404166" lvl="2" indent="0" defTabSz="1219170">
              <a:lnSpc>
                <a:spcPct val="150000"/>
              </a:lnSpc>
              <a:spcAft>
                <a:spcPts val="0"/>
              </a:spcAft>
              <a:buNone/>
              <a:defRPr/>
            </a:pPr>
            <a:r>
              <a:rPr lang="en-US" sz="1200" b="0" dirty="0">
                <a:solidFill>
                  <a:srgbClr val="FF6D43"/>
                </a:solidFill>
                <a:latin typeface="+mn-lt"/>
                <a:cs typeface="Courier New" panose="02070309020205020404" pitchFamily="49" charset="0"/>
              </a:rPr>
              <a:t>SAFE/private/bin/</a:t>
            </a:r>
            <a:r>
              <a:rPr lang="de-DE" sz="1200" b="0" dirty="0" err="1">
                <a:solidFill>
                  <a:srgbClr val="FF6D43"/>
                </a:solidFill>
                <a:latin typeface="+mn-lt"/>
                <a:cs typeface="Courier New" panose="02070309020205020404" pitchFamily="49" charset="0"/>
              </a:rPr>
              <a:t>webservercfg</a:t>
            </a:r>
            <a:r>
              <a:rPr lang="de-DE" sz="1200" b="0" dirty="0">
                <a:solidFill>
                  <a:srgbClr val="FF6D43"/>
                </a:solidFill>
                <a:latin typeface="+mn-lt"/>
                <a:cs typeface="Courier New" panose="02070309020205020404" pitchFamily="49" charset="0"/>
              </a:rPr>
              <a:t> -</a:t>
            </a:r>
            <a:r>
              <a:rPr lang="de-DE" sz="1200" b="0" dirty="0" err="1">
                <a:solidFill>
                  <a:srgbClr val="FF6D43"/>
                </a:solidFill>
                <a:latin typeface="+mn-lt"/>
                <a:cs typeface="Courier New" panose="02070309020205020404" pitchFamily="49" charset="0"/>
              </a:rPr>
              <a:t>passwd</a:t>
            </a:r>
            <a:r>
              <a:rPr lang="de-DE" sz="1200" b="0" dirty="0">
                <a:solidFill>
                  <a:srgbClr val="FF6D43"/>
                </a:solidFill>
                <a:latin typeface="+mn-lt"/>
                <a:cs typeface="Courier New" panose="02070309020205020404" pitchFamily="49" charset="0"/>
              </a:rPr>
              <a:t> </a:t>
            </a:r>
            <a:r>
              <a:rPr lang="de-DE" sz="1200" b="0" dirty="0" err="1">
                <a:solidFill>
                  <a:srgbClr val="FF6D43"/>
                </a:solidFill>
                <a:latin typeface="+mn-lt"/>
                <a:cs typeface="Courier New" panose="02070309020205020404" pitchFamily="49" charset="0"/>
              </a:rPr>
              <a:t>pwd</a:t>
            </a:r>
            <a:endParaRPr lang="de-DE" sz="1200" b="0" dirty="0">
              <a:solidFill>
                <a:srgbClr val="FF6D43"/>
              </a:solidFill>
              <a:latin typeface="+mn-lt"/>
              <a:cs typeface="Courier New" panose="02070309020205020404" pitchFamily="49" charset="0"/>
            </a:endParaRPr>
          </a:p>
          <a:p>
            <a:pPr marL="689916" lvl="2" indent="-285750" defTabSz="1219170">
              <a:lnSpc>
                <a:spcPct val="150000"/>
              </a:lnSpc>
              <a:spcAft>
                <a:spcPts val="0"/>
              </a:spcAft>
              <a:buFont typeface="Courier New" panose="02070309020205020404" pitchFamily="49" charset="0"/>
              <a:buChar char="o"/>
              <a:defRPr/>
            </a:pPr>
            <a:r>
              <a:rPr lang="en-US" sz="1200" b="0" dirty="0">
                <a:solidFill>
                  <a:srgbClr val="000000"/>
                </a:solidFill>
                <a:latin typeface="+mn-lt"/>
                <a:cs typeface="Courier New" panose="02070309020205020404" pitchFamily="49" charset="0"/>
              </a:rPr>
              <a:t>reset password for the global command and the admin user of the web console</a:t>
            </a:r>
          </a:p>
          <a:p>
            <a:pPr marL="404166" lvl="2" indent="0" defTabSz="1219170">
              <a:lnSpc>
                <a:spcPct val="150000"/>
              </a:lnSpc>
              <a:spcAft>
                <a:spcPts val="0"/>
              </a:spcAft>
              <a:buNone/>
              <a:defRPr/>
            </a:pPr>
            <a:r>
              <a:rPr lang="en-US" sz="1200" dirty="0">
                <a:latin typeface="+mn-lt"/>
                <a:cs typeface="Courier New" panose="02070309020205020404" pitchFamily="49" charset="0"/>
              </a:rPr>
              <a:t>o</a:t>
            </a:r>
            <a:r>
              <a:rPr lang="en-US" sz="1200" b="0" dirty="0">
                <a:solidFill>
                  <a:srgbClr val="000000"/>
                </a:solidFill>
                <a:latin typeface="+mn-lt"/>
                <a:cs typeface="Courier New" panose="02070309020205020404" pitchFamily="49" charset="0"/>
              </a:rPr>
              <a:t>r</a:t>
            </a:r>
          </a:p>
          <a:p>
            <a:pPr marL="404166" lvl="2" indent="0" defTabSz="1219170">
              <a:lnSpc>
                <a:spcPct val="150000"/>
              </a:lnSpc>
              <a:spcAft>
                <a:spcPts val="0"/>
              </a:spcAft>
              <a:buNone/>
              <a:defRPr/>
            </a:pPr>
            <a:r>
              <a:rPr lang="en-US" sz="1200" b="0" dirty="0">
                <a:solidFill>
                  <a:srgbClr val="FF6D43"/>
                </a:solidFill>
                <a:latin typeface="+mn-lt"/>
                <a:cs typeface="Courier New" panose="02070309020205020404" pitchFamily="49" charset="0"/>
              </a:rPr>
              <a:t>SAFE/private/bin/</a:t>
            </a:r>
            <a:r>
              <a:rPr lang="de-DE" sz="1200" b="0" dirty="0" err="1">
                <a:solidFill>
                  <a:srgbClr val="FF6D43"/>
                </a:solidFill>
                <a:latin typeface="+mn-lt"/>
                <a:cs typeface="Courier New" panose="02070309020205020404" pitchFamily="49" charset="0"/>
              </a:rPr>
              <a:t>webservercfg</a:t>
            </a:r>
            <a:r>
              <a:rPr lang="de-DE" sz="1200" b="0" dirty="0">
                <a:solidFill>
                  <a:srgbClr val="FF6D43"/>
                </a:solidFill>
                <a:latin typeface="+mn-lt"/>
                <a:cs typeface="Courier New" panose="02070309020205020404" pitchFamily="49" charset="0"/>
              </a:rPr>
              <a:t> -</a:t>
            </a:r>
            <a:r>
              <a:rPr lang="de-DE" sz="1200" b="0" dirty="0" err="1">
                <a:solidFill>
                  <a:srgbClr val="FF6D43"/>
                </a:solidFill>
                <a:latin typeface="+mn-lt"/>
                <a:cs typeface="Courier New" panose="02070309020205020404" pitchFamily="49" charset="0"/>
              </a:rPr>
              <a:t>rcdmpasswd</a:t>
            </a:r>
            <a:r>
              <a:rPr lang="de-DE" sz="1200" b="0" dirty="0">
                <a:solidFill>
                  <a:srgbClr val="FF6D43"/>
                </a:solidFill>
                <a:latin typeface="+mn-lt"/>
                <a:cs typeface="Courier New" panose="02070309020205020404" pitchFamily="49" charset="0"/>
              </a:rPr>
              <a:t> </a:t>
            </a:r>
            <a:r>
              <a:rPr lang="de-DE" sz="1200" b="0" dirty="0" err="1">
                <a:solidFill>
                  <a:srgbClr val="FF6D43"/>
                </a:solidFill>
                <a:latin typeface="+mn-lt"/>
                <a:cs typeface="Courier New" panose="02070309020205020404" pitchFamily="49" charset="0"/>
              </a:rPr>
              <a:t>pwd</a:t>
            </a:r>
            <a:endParaRPr lang="de-DE" sz="1200" b="0" dirty="0">
              <a:solidFill>
                <a:srgbClr val="FF6D43"/>
              </a:solidFill>
              <a:latin typeface="+mn-lt"/>
              <a:cs typeface="Courier New" panose="02070309020205020404" pitchFamily="49" charset="0"/>
            </a:endParaRPr>
          </a:p>
          <a:p>
            <a:pPr marL="689916" lvl="2" indent="-285750" defTabSz="1219170">
              <a:lnSpc>
                <a:spcPct val="150000"/>
              </a:lnSpc>
              <a:spcAft>
                <a:spcPts val="0"/>
              </a:spcAft>
              <a:buFont typeface="Courier New" panose="02070309020205020404" pitchFamily="49" charset="0"/>
              <a:buChar char="o"/>
              <a:defRPr/>
            </a:pPr>
            <a:r>
              <a:rPr lang="en-US" sz="1200" b="0" dirty="0">
                <a:solidFill>
                  <a:srgbClr val="000000"/>
                </a:solidFill>
                <a:latin typeface="+mn-lt"/>
                <a:cs typeface="Courier New" panose="02070309020205020404" pitchFamily="49" charset="0"/>
              </a:rPr>
              <a:t>reset password only for the global command</a:t>
            </a:r>
          </a:p>
          <a:p>
            <a:pPr lvl="1" defTabSz="1219170">
              <a:spcAft>
                <a:spcPts val="533"/>
              </a:spcAft>
              <a:buClr>
                <a:srgbClr val="000000"/>
              </a:buClr>
              <a:buSzPct val="100000"/>
              <a:buFont typeface="Courier New" panose="02070309020205020404" pitchFamily="49" charset="0"/>
              <a:buChar char="o"/>
              <a:defRPr/>
            </a:pPr>
            <a:endParaRPr lang="en-US" sz="1200" dirty="0">
              <a:latin typeface="+mn-lt"/>
              <a:ea typeface="Verdana" pitchFamily="34" charset="0"/>
              <a:cs typeface="Courier New" panose="02070309020205020404" pitchFamily="49" charset="0"/>
            </a:endParaRPr>
          </a:p>
        </p:txBody>
      </p:sp>
      <p:sp>
        <p:nvSpPr>
          <p:cNvPr id="6" name="Titre 5">
            <a:extLst>
              <a:ext uri="{FF2B5EF4-FFF2-40B4-BE49-F238E27FC236}">
                <a16:creationId xmlns:a16="http://schemas.microsoft.com/office/drawing/2014/main" id="{901B866D-2ABC-1AE6-C8A4-A4B2FA8AAEB0}"/>
              </a:ext>
            </a:extLst>
          </p:cNvPr>
          <p:cNvSpPr>
            <a:spLocks noGrp="1"/>
          </p:cNvSpPr>
          <p:nvPr>
            <p:ph type="title"/>
          </p:nvPr>
        </p:nvSpPr>
        <p:spPr/>
        <p:txBody>
          <a:bodyPr/>
          <a:lstStyle/>
          <a:p>
            <a:r>
              <a:rPr lang="en-US" dirty="0">
                <a:latin typeface="+mn-lt"/>
              </a:rPr>
              <a:t>Unsuccessful global command </a:t>
            </a:r>
            <a:r>
              <a:rPr lang="en-US" dirty="0" err="1">
                <a:latin typeface="+mn-lt"/>
                <a:cs typeface="Courier New" panose="02070309020205020404" pitchFamily="49" charset="0"/>
              </a:rPr>
              <a:t>safekit</a:t>
            </a:r>
            <a:r>
              <a:rPr lang="en-US" dirty="0">
                <a:latin typeface="+mn-lt"/>
                <a:cs typeface="Courier New" panose="02070309020205020404" pitchFamily="49" charset="0"/>
              </a:rPr>
              <a:t> -H "..."</a:t>
            </a:r>
            <a:endParaRPr lang="fr-FR" dirty="0"/>
          </a:p>
        </p:txBody>
      </p:sp>
      <p:sp>
        <p:nvSpPr>
          <p:cNvPr id="7" name="Espace réservé du texte 6">
            <a:extLst>
              <a:ext uri="{FF2B5EF4-FFF2-40B4-BE49-F238E27FC236}">
                <a16:creationId xmlns:a16="http://schemas.microsoft.com/office/drawing/2014/main" id="{ADBD5C59-3792-4BB7-F3C7-EF38E8139BAA}"/>
              </a:ext>
            </a:extLst>
          </p:cNvPr>
          <p:cNvSpPr>
            <a:spLocks noGrp="1"/>
          </p:cNvSpPr>
          <p:nvPr>
            <p:ph type="body" sz="quarter" idx="10"/>
          </p:nvPr>
        </p:nvSpPr>
        <p:spPr/>
        <p:txBody>
          <a:bodyPr/>
          <a:lstStyle/>
          <a:p>
            <a:r>
              <a:rPr lang="en-US" dirty="0"/>
              <a:t>Authentication issue for the global command (or the web console)</a:t>
            </a:r>
            <a:endParaRPr lang="en-GB" dirty="0"/>
          </a:p>
        </p:txBody>
      </p:sp>
      <p:pic>
        <p:nvPicPr>
          <p:cNvPr id="9" name="trouble-26">
            <a:hlinkClick r:id="" action="ppaction://media"/>
            <a:extLst>
              <a:ext uri="{FF2B5EF4-FFF2-40B4-BE49-F238E27FC236}">
                <a16:creationId xmlns:a16="http://schemas.microsoft.com/office/drawing/2014/main" id="{A96C0975-C86F-49F4-75E2-0556278C4E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73601" y="6370637"/>
            <a:ext cx="487363" cy="487363"/>
          </a:xfrm>
          <a:prstGeom prst="rect">
            <a:avLst/>
          </a:prstGeom>
        </p:spPr>
      </p:pic>
    </p:spTree>
    <p:extLst>
      <p:ext uri="{BB962C8B-B14F-4D97-AF65-F5344CB8AC3E}">
        <p14:creationId xmlns:p14="http://schemas.microsoft.com/office/powerpoint/2010/main" val="343633142"/>
      </p:ext>
    </p:extLst>
  </p:cSld>
  <p:clrMapOvr>
    <a:masterClrMapping/>
  </p:clrMapOvr>
  <mc:AlternateContent xmlns:mc="http://schemas.openxmlformats.org/markup-compatibility/2006" xmlns:p14="http://schemas.microsoft.com/office/powerpoint/2010/main">
    <mc:Choice Requires="p14">
      <p:transition spd="slow" p14:dur="2000" advClick="0" advTm="54000"/>
    </mc:Choice>
    <mc:Fallback xmlns="">
      <p:transition spd="slow" advClick="0" advTm="5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63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F8D9ABB-F724-CA8E-235D-C1309E04BBDF}"/>
              </a:ext>
            </a:extLst>
          </p:cNvPr>
          <p:cNvSpPr>
            <a:spLocks noGrp="1"/>
          </p:cNvSpPr>
          <p:nvPr>
            <p:ph type="body" sz="quarter" idx="10"/>
          </p:nvPr>
        </p:nvSpPr>
        <p:spPr/>
        <p:txBody>
          <a:bodyPr/>
          <a:lstStyle/>
          <a:p>
            <a:r>
              <a:rPr lang="en-GB" dirty="0"/>
              <a:t>Mirror module issues</a:t>
            </a:r>
            <a:endParaRPr lang="fr-FR" dirty="0"/>
          </a:p>
        </p:txBody>
      </p:sp>
      <p:sp>
        <p:nvSpPr>
          <p:cNvPr id="3" name="Espace réservé du texte 2">
            <a:extLst>
              <a:ext uri="{FF2B5EF4-FFF2-40B4-BE49-F238E27FC236}">
                <a16:creationId xmlns:a16="http://schemas.microsoft.com/office/drawing/2014/main" id="{F8086104-F664-D90E-754C-8F4B46EBFFF1}"/>
              </a:ext>
            </a:extLst>
          </p:cNvPr>
          <p:cNvSpPr>
            <a:spLocks noGrp="1"/>
          </p:cNvSpPr>
          <p:nvPr>
            <p:ph type="body" sz="quarter" idx="16"/>
          </p:nvPr>
        </p:nvSpPr>
        <p:spPr/>
        <p:txBody>
          <a:bodyPr/>
          <a:lstStyle/>
          <a:p>
            <a:endParaRPr lang="fr-FR"/>
          </a:p>
        </p:txBody>
      </p:sp>
      <p:pic>
        <p:nvPicPr>
          <p:cNvPr id="4" name="trouble-27">
            <a:hlinkClick r:id="" action="ppaction://media"/>
            <a:extLst>
              <a:ext uri="{FF2B5EF4-FFF2-40B4-BE49-F238E27FC236}">
                <a16:creationId xmlns:a16="http://schemas.microsoft.com/office/drawing/2014/main" id="{97E8CDBD-4A55-27AD-2EDC-C8E172ECF3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633325" y="6356350"/>
            <a:ext cx="487363" cy="487363"/>
          </a:xfrm>
          <a:prstGeom prst="rect">
            <a:avLst/>
          </a:prstGeom>
        </p:spPr>
      </p:pic>
    </p:spTree>
    <p:extLst>
      <p:ext uri="{BB962C8B-B14F-4D97-AF65-F5344CB8AC3E}">
        <p14:creationId xmlns:p14="http://schemas.microsoft.com/office/powerpoint/2010/main" val="282777589"/>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7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D3626980-C96A-4E5F-86F2-40C9DE2CF8CD}"/>
              </a:ext>
            </a:extLst>
          </p:cNvPr>
          <p:cNvSpPr>
            <a:spLocks noGrp="1"/>
          </p:cNvSpPr>
          <p:nvPr>
            <p:ph type="body" sz="quarter" idx="23"/>
          </p:nvPr>
        </p:nvSpPr>
        <p:spPr/>
        <p:txBody>
          <a:bodyPr/>
          <a:lstStyle/>
          <a:p>
            <a:r>
              <a:rPr lang="en-GB" dirty="0"/>
              <a:t>When?</a:t>
            </a:r>
          </a:p>
        </p:txBody>
      </p:sp>
      <p:sp>
        <p:nvSpPr>
          <p:cNvPr id="8" name="Espace réservé du texte 7">
            <a:extLst>
              <a:ext uri="{FF2B5EF4-FFF2-40B4-BE49-F238E27FC236}">
                <a16:creationId xmlns:a16="http://schemas.microsoft.com/office/drawing/2014/main" id="{70F31C12-323E-4600-99AC-0A85DAEEF01A}"/>
              </a:ext>
            </a:extLst>
          </p:cNvPr>
          <p:cNvSpPr>
            <a:spLocks noGrp="1"/>
          </p:cNvSpPr>
          <p:nvPr>
            <p:ph type="body" sz="quarter" idx="24"/>
          </p:nvPr>
        </p:nvSpPr>
        <p:spPr/>
        <p:txBody>
          <a:bodyPr/>
          <a:lstStyle/>
          <a:p>
            <a:r>
              <a:rPr lang="en-GB" dirty="0"/>
              <a:t>Problem solving</a:t>
            </a:r>
          </a:p>
        </p:txBody>
      </p:sp>
      <p:sp>
        <p:nvSpPr>
          <p:cNvPr id="9" name="Espace réservé du texte 8">
            <a:extLst>
              <a:ext uri="{FF2B5EF4-FFF2-40B4-BE49-F238E27FC236}">
                <a16:creationId xmlns:a16="http://schemas.microsoft.com/office/drawing/2014/main" id="{5FA98DC9-F926-487D-A1D0-0E379DEBB909}"/>
              </a:ext>
            </a:extLst>
          </p:cNvPr>
          <p:cNvSpPr>
            <a:spLocks noGrp="1"/>
          </p:cNvSpPr>
          <p:nvPr>
            <p:ph type="body" sz="quarter" idx="25"/>
          </p:nvPr>
        </p:nvSpPr>
        <p:spPr/>
        <p:txBody>
          <a:bodyPr/>
          <a:lstStyle/>
          <a:p>
            <a:r>
              <a:rPr lang="en-GB" dirty="0"/>
              <a:t>PRIM - SECOND</a:t>
            </a:r>
          </a:p>
        </p:txBody>
      </p:sp>
      <p:sp>
        <p:nvSpPr>
          <p:cNvPr id="5" name="Espace réservé du texte 4">
            <a:extLst>
              <a:ext uri="{FF2B5EF4-FFF2-40B4-BE49-F238E27FC236}">
                <a16:creationId xmlns:a16="http://schemas.microsoft.com/office/drawing/2014/main" id="{F5382D71-972F-4E5A-B572-6BAC55B3C547}"/>
              </a:ext>
            </a:extLst>
          </p:cNvPr>
          <p:cNvSpPr>
            <a:spLocks noGrp="1"/>
          </p:cNvSpPr>
          <p:nvPr>
            <p:ph type="body" sz="quarter" idx="13"/>
          </p:nvPr>
        </p:nvSpPr>
        <p:spPr/>
        <p:txBody>
          <a:bodyPr/>
          <a:lstStyle/>
          <a:p>
            <a:pPr>
              <a:lnSpc>
                <a:spcPct val="150000"/>
              </a:lnSpc>
              <a:buFont typeface="Courier New" panose="02070309020205020404" pitchFamily="49" charset="0"/>
              <a:buChar char="o"/>
            </a:pPr>
            <a:r>
              <a:rPr lang="en-GB" sz="1400" dirty="0"/>
              <a:t>At first installation</a:t>
            </a:r>
          </a:p>
          <a:p>
            <a:pPr>
              <a:lnSpc>
                <a:spcPct val="150000"/>
              </a:lnSpc>
              <a:buFont typeface="Courier New" panose="02070309020205020404" pitchFamily="49" charset="0"/>
              <a:buChar char="o"/>
            </a:pPr>
            <a:r>
              <a:rPr lang="en-US" sz="1400" dirty="0"/>
              <a:t>After a double simultaneous power outage</a:t>
            </a:r>
          </a:p>
          <a:p>
            <a:pPr>
              <a:lnSpc>
                <a:spcPct val="150000"/>
              </a:lnSpc>
              <a:buFont typeface="Courier New" panose="02070309020205020404" pitchFamily="49" charset="0"/>
              <a:buChar char="o"/>
            </a:pPr>
            <a:r>
              <a:rPr lang="en-GB" sz="1400" dirty="0"/>
              <a:t>Resource </a:t>
            </a:r>
            <a:r>
              <a:rPr lang="en-GB" sz="1400" dirty="0" err="1"/>
              <a:t>rfs.uptodate</a:t>
            </a:r>
            <a:r>
              <a:rPr lang="en-GB" sz="1400" dirty="0"/>
              <a:t> is down on both nodes (</a:t>
            </a:r>
            <a:r>
              <a:rPr lang="en-GB" sz="1400" dirty="0" err="1"/>
              <a:t>safekit</a:t>
            </a:r>
            <a:r>
              <a:rPr lang="en-GB" sz="1400" dirty="0"/>
              <a:t> state -v –m AM)</a:t>
            </a:r>
          </a:p>
          <a:p>
            <a:endParaRPr lang="en-GB" dirty="0"/>
          </a:p>
        </p:txBody>
      </p:sp>
      <p:sp>
        <p:nvSpPr>
          <p:cNvPr id="10" name="Espace réservé du texte 9">
            <a:extLst>
              <a:ext uri="{FF2B5EF4-FFF2-40B4-BE49-F238E27FC236}">
                <a16:creationId xmlns:a16="http://schemas.microsoft.com/office/drawing/2014/main" id="{51A5C2A1-C973-400D-9EBF-4ADCF8FA469D}"/>
              </a:ext>
            </a:extLst>
          </p:cNvPr>
          <p:cNvSpPr>
            <a:spLocks noGrp="1"/>
          </p:cNvSpPr>
          <p:nvPr>
            <p:ph type="body" sz="quarter" idx="26"/>
          </p:nvPr>
        </p:nvSpPr>
        <p:spPr/>
        <p:txBody>
          <a:bodyPr/>
          <a:lstStyle/>
          <a:p>
            <a:pPr marL="0" indent="0">
              <a:lnSpc>
                <a:spcPct val="150000"/>
              </a:lnSpc>
              <a:buNone/>
            </a:pPr>
            <a:r>
              <a:rPr lang="en-GB" sz="1400" dirty="0"/>
              <a:t>Select the node that you consider </a:t>
            </a:r>
            <a:r>
              <a:rPr lang="en-GB" sz="1400"/>
              <a:t>as up-to-date </a:t>
            </a:r>
            <a:r>
              <a:rPr lang="en-GB" sz="1400" dirty="0"/>
              <a:t>and start it as primary</a:t>
            </a:r>
          </a:p>
          <a:p>
            <a:pPr>
              <a:lnSpc>
                <a:spcPct val="150000"/>
              </a:lnSpc>
              <a:buFont typeface="Courier New" panose="02070309020205020404" pitchFamily="49" charset="0"/>
              <a:buChar char="o"/>
            </a:pPr>
            <a:r>
              <a:rPr lang="en-GB" sz="1400" dirty="0" err="1"/>
              <a:t>safekit</a:t>
            </a:r>
            <a:r>
              <a:rPr lang="en-GB" sz="1400" dirty="0"/>
              <a:t> prim –m AM</a:t>
            </a:r>
          </a:p>
          <a:p>
            <a:endParaRPr lang="en-GB" dirty="0"/>
          </a:p>
        </p:txBody>
      </p:sp>
      <p:sp>
        <p:nvSpPr>
          <p:cNvPr id="11" name="Espace réservé du texte 10">
            <a:extLst>
              <a:ext uri="{FF2B5EF4-FFF2-40B4-BE49-F238E27FC236}">
                <a16:creationId xmlns:a16="http://schemas.microsoft.com/office/drawing/2014/main" id="{B3179D2B-BB84-4863-A7E6-8588A6767436}"/>
              </a:ext>
            </a:extLst>
          </p:cNvPr>
          <p:cNvSpPr>
            <a:spLocks noGrp="1"/>
          </p:cNvSpPr>
          <p:nvPr>
            <p:ph type="body" sz="quarter" idx="28"/>
          </p:nvPr>
        </p:nvSpPr>
        <p:spPr/>
        <p:txBody>
          <a:bodyPr/>
          <a:lstStyle/>
          <a:p>
            <a:pPr marL="0" indent="0">
              <a:lnSpc>
                <a:spcPct val="150000"/>
              </a:lnSpc>
              <a:buNone/>
            </a:pPr>
            <a:r>
              <a:rPr lang="en-GB" sz="1400" dirty="0"/>
              <a:t>Start the other node with full synchronization of data</a:t>
            </a:r>
          </a:p>
          <a:p>
            <a:pPr>
              <a:lnSpc>
                <a:spcPct val="150000"/>
              </a:lnSpc>
              <a:buFont typeface="Courier New" panose="02070309020205020404" pitchFamily="49" charset="0"/>
              <a:buChar char="o"/>
            </a:pPr>
            <a:r>
              <a:rPr lang="en-GB" sz="1400" dirty="0"/>
              <a:t>  </a:t>
            </a:r>
            <a:r>
              <a:rPr lang="en-GB" sz="1400" dirty="0" err="1"/>
              <a:t>safekit</a:t>
            </a:r>
            <a:r>
              <a:rPr lang="en-GB" sz="1400" dirty="0"/>
              <a:t> second </a:t>
            </a:r>
            <a:r>
              <a:rPr lang="en-GB" sz="1400" dirty="0" err="1"/>
              <a:t>fullsync</a:t>
            </a:r>
            <a:r>
              <a:rPr lang="en-GB" sz="1400" dirty="0"/>
              <a:t> –m AM </a:t>
            </a:r>
          </a:p>
          <a:p>
            <a:endParaRPr lang="en-GB" dirty="0"/>
          </a:p>
        </p:txBody>
      </p:sp>
      <p:sp>
        <p:nvSpPr>
          <p:cNvPr id="4" name="Titre 3">
            <a:extLst>
              <a:ext uri="{FF2B5EF4-FFF2-40B4-BE49-F238E27FC236}">
                <a16:creationId xmlns:a16="http://schemas.microsoft.com/office/drawing/2014/main" id="{5FEFA9AA-0F48-4DD1-B179-7FEB8FD97623}"/>
              </a:ext>
            </a:extLst>
          </p:cNvPr>
          <p:cNvSpPr>
            <a:spLocks noGrp="1"/>
          </p:cNvSpPr>
          <p:nvPr>
            <p:ph type="title"/>
          </p:nvPr>
        </p:nvSpPr>
        <p:spPr/>
        <p:txBody>
          <a:bodyPr/>
          <a:lstStyle/>
          <a:p>
            <a:r>
              <a:rPr lang="en-GB" dirty="0"/>
              <a:t>No nodes are </a:t>
            </a:r>
            <a:r>
              <a:rPr lang="en-GB" dirty="0" err="1"/>
              <a:t>uptodate</a:t>
            </a:r>
            <a:endParaRPr lang="en-GB" dirty="0"/>
          </a:p>
        </p:txBody>
      </p:sp>
      <p:sp>
        <p:nvSpPr>
          <p:cNvPr id="6" name="Espace réservé du texte 5">
            <a:extLst>
              <a:ext uri="{FF2B5EF4-FFF2-40B4-BE49-F238E27FC236}">
                <a16:creationId xmlns:a16="http://schemas.microsoft.com/office/drawing/2014/main" id="{EC9E5B6E-EC00-470B-9A6A-B7BB77550847}"/>
              </a:ext>
            </a:extLst>
          </p:cNvPr>
          <p:cNvSpPr>
            <a:spLocks noGrp="1"/>
          </p:cNvSpPr>
          <p:nvPr>
            <p:ph type="body" sz="quarter" idx="10"/>
          </p:nvPr>
        </p:nvSpPr>
        <p:spPr/>
        <p:txBody>
          <a:bodyPr/>
          <a:lstStyle/>
          <a:p>
            <a:endParaRPr lang="en-GB" dirty="0"/>
          </a:p>
        </p:txBody>
      </p:sp>
      <p:sp>
        <p:nvSpPr>
          <p:cNvPr id="12" name="ZoneTexte 11">
            <a:extLst>
              <a:ext uri="{FF2B5EF4-FFF2-40B4-BE49-F238E27FC236}">
                <a16:creationId xmlns:a16="http://schemas.microsoft.com/office/drawing/2014/main" id="{4E14558C-0BE8-40BB-B58F-35A753008D1C}"/>
              </a:ext>
            </a:extLst>
          </p:cNvPr>
          <p:cNvSpPr txBox="1"/>
          <p:nvPr/>
        </p:nvSpPr>
        <p:spPr>
          <a:xfrm>
            <a:off x="393271" y="4484877"/>
            <a:ext cx="1760418" cy="261609"/>
          </a:xfrm>
          <a:prstGeom prst="rect">
            <a:avLst/>
          </a:prstGeom>
          <a:noFill/>
        </p:spPr>
        <p:txBody>
          <a:bodyPr wrap="none" rtlCol="0">
            <a:spAutoFit/>
          </a:bodyPr>
          <a:lstStyle/>
          <a:p>
            <a:r>
              <a:rPr lang="fr-FR" sz="1100" dirty="0">
                <a:cs typeface="Courier New" panose="02070309020205020404" pitchFamily="49" charset="0"/>
              </a:rPr>
              <a:t>node1 (</a:t>
            </a:r>
            <a:r>
              <a:rPr lang="fr-FR" sz="1100" dirty="0">
                <a:solidFill>
                  <a:srgbClr val="EE7600"/>
                </a:solidFill>
              </a:rPr>
              <a:t>not </a:t>
            </a:r>
            <a:r>
              <a:rPr lang="fr-FR" sz="1100" dirty="0" err="1">
                <a:solidFill>
                  <a:srgbClr val="EE7600"/>
                </a:solidFill>
              </a:rPr>
              <a:t>uptodate</a:t>
            </a:r>
            <a:r>
              <a:rPr lang="fr-FR" sz="1100" dirty="0"/>
              <a:t>)</a:t>
            </a:r>
            <a:r>
              <a:rPr lang="fr-FR" sz="1100" dirty="0">
                <a:cs typeface="Courier New" panose="02070309020205020404" pitchFamily="49" charset="0"/>
              </a:rPr>
              <a:t> </a:t>
            </a:r>
            <a:endParaRPr lang="fr-FR" sz="1100" dirty="0">
              <a:solidFill>
                <a:schemeClr val="accent4"/>
              </a:solidFill>
              <a:cs typeface="Courier New" panose="02070309020205020404" pitchFamily="49" charset="0"/>
            </a:endParaRPr>
          </a:p>
        </p:txBody>
      </p:sp>
      <p:sp>
        <p:nvSpPr>
          <p:cNvPr id="19" name="ZoneTexte 18">
            <a:extLst>
              <a:ext uri="{FF2B5EF4-FFF2-40B4-BE49-F238E27FC236}">
                <a16:creationId xmlns:a16="http://schemas.microsoft.com/office/drawing/2014/main" id="{5A7C9259-1576-4378-97B6-9DE2E96BF2FF}"/>
              </a:ext>
            </a:extLst>
          </p:cNvPr>
          <p:cNvSpPr txBox="1"/>
          <p:nvPr/>
        </p:nvSpPr>
        <p:spPr>
          <a:xfrm>
            <a:off x="2200028" y="4484877"/>
            <a:ext cx="1806905" cy="297453"/>
          </a:xfrm>
          <a:prstGeom prst="rect">
            <a:avLst/>
          </a:prstGeom>
          <a:noFill/>
        </p:spPr>
        <p:txBody>
          <a:bodyPr wrap="none" rtlCol="0">
            <a:spAutoFit/>
          </a:bodyPr>
          <a:lstStyle/>
          <a:p>
            <a:r>
              <a:rPr lang="fr-FR" sz="1100" dirty="0">
                <a:cs typeface="Courier New" panose="02070309020205020404" pitchFamily="49" charset="0"/>
              </a:rPr>
              <a:t>node2 (</a:t>
            </a:r>
            <a:r>
              <a:rPr lang="fr-FR" sz="1100" dirty="0">
                <a:solidFill>
                  <a:srgbClr val="EE7600"/>
                </a:solidFill>
              </a:rPr>
              <a:t>not </a:t>
            </a:r>
            <a:r>
              <a:rPr lang="fr-FR" sz="1100" dirty="0" err="1">
                <a:solidFill>
                  <a:srgbClr val="EE7600"/>
                </a:solidFill>
              </a:rPr>
              <a:t>uptodate</a:t>
            </a:r>
            <a:r>
              <a:rPr lang="fr-FR" sz="1100" dirty="0"/>
              <a:t>)</a:t>
            </a:r>
            <a:r>
              <a:rPr lang="fr-FR" sz="1333" dirty="0">
                <a:cs typeface="Courier New" panose="02070309020205020404" pitchFamily="49" charset="0"/>
              </a:rPr>
              <a:t> </a:t>
            </a:r>
            <a:endParaRPr lang="fr-FR" sz="1333" b="1" dirty="0">
              <a:solidFill>
                <a:schemeClr val="accent4"/>
              </a:solidFill>
              <a:cs typeface="Courier New" panose="02070309020205020404" pitchFamily="49" charset="0"/>
            </a:endParaRPr>
          </a:p>
        </p:txBody>
      </p:sp>
      <p:sp>
        <p:nvSpPr>
          <p:cNvPr id="28" name="ZoneTexte 27">
            <a:extLst>
              <a:ext uri="{FF2B5EF4-FFF2-40B4-BE49-F238E27FC236}">
                <a16:creationId xmlns:a16="http://schemas.microsoft.com/office/drawing/2014/main" id="{6668304B-28E1-4B78-8683-37EC3938FE72}"/>
              </a:ext>
            </a:extLst>
          </p:cNvPr>
          <p:cNvSpPr txBox="1"/>
          <p:nvPr/>
        </p:nvSpPr>
        <p:spPr>
          <a:xfrm>
            <a:off x="4316291" y="4518060"/>
            <a:ext cx="1642528" cy="261609"/>
          </a:xfrm>
          <a:prstGeom prst="rect">
            <a:avLst/>
          </a:prstGeom>
          <a:noFill/>
        </p:spPr>
        <p:txBody>
          <a:bodyPr wrap="square">
            <a:spAutoFit/>
          </a:bodyPr>
          <a:lstStyle/>
          <a:p>
            <a:r>
              <a:rPr lang="fr-FR" sz="1100" dirty="0">
                <a:cs typeface="Courier New" panose="02070309020205020404" pitchFamily="49" charset="0"/>
              </a:rPr>
              <a:t>node1 (</a:t>
            </a:r>
            <a:r>
              <a:rPr lang="fr-FR" sz="1100" dirty="0" err="1">
                <a:solidFill>
                  <a:srgbClr val="488214"/>
                </a:solidFill>
              </a:rPr>
              <a:t>uptodate</a:t>
            </a:r>
            <a:r>
              <a:rPr lang="fr-FR" sz="1100" dirty="0">
                <a:cs typeface="Courier New" panose="02070309020205020404" pitchFamily="49" charset="0"/>
              </a:rPr>
              <a:t>) </a:t>
            </a:r>
            <a:endParaRPr lang="fr-FR" sz="1100" dirty="0">
              <a:solidFill>
                <a:schemeClr val="accent4"/>
              </a:solidFill>
              <a:cs typeface="Courier New" panose="02070309020205020404" pitchFamily="49" charset="0"/>
            </a:endParaRPr>
          </a:p>
        </p:txBody>
      </p:sp>
      <p:sp>
        <p:nvSpPr>
          <p:cNvPr id="36" name="ZoneTexte 35">
            <a:extLst>
              <a:ext uri="{FF2B5EF4-FFF2-40B4-BE49-F238E27FC236}">
                <a16:creationId xmlns:a16="http://schemas.microsoft.com/office/drawing/2014/main" id="{299CE583-246A-48D2-B2D6-64B108C2D738}"/>
              </a:ext>
            </a:extLst>
          </p:cNvPr>
          <p:cNvSpPr txBox="1"/>
          <p:nvPr/>
        </p:nvSpPr>
        <p:spPr>
          <a:xfrm>
            <a:off x="5851739" y="4528468"/>
            <a:ext cx="1928923" cy="261609"/>
          </a:xfrm>
          <a:prstGeom prst="rect">
            <a:avLst/>
          </a:prstGeom>
          <a:noFill/>
        </p:spPr>
        <p:txBody>
          <a:bodyPr wrap="square" rtlCol="0">
            <a:spAutoFit/>
          </a:bodyPr>
          <a:lstStyle/>
          <a:p>
            <a:r>
              <a:rPr lang="fr-FR" sz="1100" dirty="0">
                <a:cs typeface="Courier New" panose="02070309020205020404" pitchFamily="49" charset="0"/>
              </a:rPr>
              <a:t>node2 (</a:t>
            </a:r>
            <a:r>
              <a:rPr lang="fr-FR" sz="1100" dirty="0">
                <a:solidFill>
                  <a:srgbClr val="EE7600"/>
                </a:solidFill>
              </a:rPr>
              <a:t>not </a:t>
            </a:r>
            <a:r>
              <a:rPr lang="fr-FR" sz="1100" dirty="0" err="1">
                <a:solidFill>
                  <a:srgbClr val="EE7600"/>
                </a:solidFill>
              </a:rPr>
              <a:t>uptodate</a:t>
            </a:r>
            <a:r>
              <a:rPr lang="fr-FR" sz="1100" dirty="0">
                <a:cs typeface="Courier New" panose="02070309020205020404" pitchFamily="49" charset="0"/>
              </a:rPr>
              <a:t>) </a:t>
            </a:r>
            <a:endParaRPr lang="fr-FR" sz="1100" dirty="0">
              <a:solidFill>
                <a:schemeClr val="accent4"/>
              </a:solidFill>
              <a:cs typeface="Courier New" panose="02070309020205020404" pitchFamily="49" charset="0"/>
            </a:endParaRPr>
          </a:p>
        </p:txBody>
      </p:sp>
      <p:sp>
        <p:nvSpPr>
          <p:cNvPr id="43" name="ZoneTexte 42">
            <a:extLst>
              <a:ext uri="{FF2B5EF4-FFF2-40B4-BE49-F238E27FC236}">
                <a16:creationId xmlns:a16="http://schemas.microsoft.com/office/drawing/2014/main" id="{8B83C40B-35F3-4A5C-B00C-DDD3294A7F1B}"/>
              </a:ext>
            </a:extLst>
          </p:cNvPr>
          <p:cNvSpPr txBox="1"/>
          <p:nvPr/>
        </p:nvSpPr>
        <p:spPr>
          <a:xfrm>
            <a:off x="8160052" y="4528468"/>
            <a:ext cx="1559268" cy="276999"/>
          </a:xfrm>
          <a:prstGeom prst="rect">
            <a:avLst/>
          </a:prstGeom>
          <a:noFill/>
        </p:spPr>
        <p:txBody>
          <a:bodyPr wrap="square">
            <a:spAutoFit/>
          </a:bodyPr>
          <a:lstStyle/>
          <a:p>
            <a:r>
              <a:rPr lang="fr-FR" sz="1200" dirty="0">
                <a:cs typeface="Courier New" panose="02070309020205020404" pitchFamily="49" charset="0"/>
              </a:rPr>
              <a:t>node1 (</a:t>
            </a:r>
            <a:r>
              <a:rPr lang="fr-FR" sz="1200" dirty="0" err="1">
                <a:solidFill>
                  <a:srgbClr val="488214"/>
                </a:solidFill>
              </a:rPr>
              <a:t>uptodate</a:t>
            </a:r>
            <a:r>
              <a:rPr lang="fr-FR" sz="1200" dirty="0">
                <a:cs typeface="Courier New" panose="02070309020205020404" pitchFamily="49" charset="0"/>
              </a:rPr>
              <a:t>) </a:t>
            </a:r>
            <a:endParaRPr lang="fr-FR" sz="1200" dirty="0">
              <a:solidFill>
                <a:schemeClr val="accent4"/>
              </a:solidFill>
              <a:cs typeface="Courier New" panose="02070309020205020404" pitchFamily="49" charset="0"/>
            </a:endParaRPr>
          </a:p>
        </p:txBody>
      </p:sp>
      <p:sp>
        <p:nvSpPr>
          <p:cNvPr id="51" name="ZoneTexte 50">
            <a:extLst>
              <a:ext uri="{FF2B5EF4-FFF2-40B4-BE49-F238E27FC236}">
                <a16:creationId xmlns:a16="http://schemas.microsoft.com/office/drawing/2014/main" id="{7485BA35-7626-40AB-A07B-44A6D1D3FC6A}"/>
              </a:ext>
            </a:extLst>
          </p:cNvPr>
          <p:cNvSpPr txBox="1"/>
          <p:nvPr/>
        </p:nvSpPr>
        <p:spPr>
          <a:xfrm>
            <a:off x="9807832" y="4547194"/>
            <a:ext cx="1669167" cy="276999"/>
          </a:xfrm>
          <a:prstGeom prst="rect">
            <a:avLst/>
          </a:prstGeom>
          <a:noFill/>
        </p:spPr>
        <p:txBody>
          <a:bodyPr wrap="square">
            <a:spAutoFit/>
          </a:bodyPr>
          <a:lstStyle/>
          <a:p>
            <a:r>
              <a:rPr lang="fr-FR" sz="1200" dirty="0">
                <a:cs typeface="Courier New" panose="02070309020205020404" pitchFamily="49" charset="0"/>
              </a:rPr>
              <a:t>node2 (</a:t>
            </a:r>
            <a:r>
              <a:rPr lang="fr-FR" sz="1200" dirty="0" err="1">
                <a:solidFill>
                  <a:srgbClr val="488214"/>
                </a:solidFill>
              </a:rPr>
              <a:t>uptodate</a:t>
            </a:r>
            <a:r>
              <a:rPr lang="fr-FR" sz="1200" dirty="0">
                <a:cs typeface="Courier New" panose="02070309020205020404" pitchFamily="49" charset="0"/>
              </a:rPr>
              <a:t>) </a:t>
            </a:r>
            <a:endParaRPr lang="fr-FR" sz="1200" dirty="0">
              <a:solidFill>
                <a:schemeClr val="accent4"/>
              </a:solidFill>
              <a:cs typeface="Courier New" panose="02070309020205020404" pitchFamily="49" charset="0"/>
            </a:endParaRPr>
          </a:p>
        </p:txBody>
      </p:sp>
      <p:grpSp>
        <p:nvGrpSpPr>
          <p:cNvPr id="2" name="Groupe 1">
            <a:extLst>
              <a:ext uri="{FF2B5EF4-FFF2-40B4-BE49-F238E27FC236}">
                <a16:creationId xmlns:a16="http://schemas.microsoft.com/office/drawing/2014/main" id="{D51B9B5E-583D-226B-7286-F9E94A2EB82D}"/>
              </a:ext>
            </a:extLst>
          </p:cNvPr>
          <p:cNvGrpSpPr/>
          <p:nvPr/>
        </p:nvGrpSpPr>
        <p:grpSpPr>
          <a:xfrm>
            <a:off x="745923" y="4820659"/>
            <a:ext cx="662576" cy="711834"/>
            <a:chOff x="1346583" y="3245751"/>
            <a:chExt cx="662576" cy="711834"/>
          </a:xfrm>
        </p:grpSpPr>
        <p:grpSp>
          <p:nvGrpSpPr>
            <p:cNvPr id="3" name="Groupe 2">
              <a:extLst>
                <a:ext uri="{FF2B5EF4-FFF2-40B4-BE49-F238E27FC236}">
                  <a16:creationId xmlns:a16="http://schemas.microsoft.com/office/drawing/2014/main" id="{C5986618-1914-F897-1476-B648E3A12DE7}"/>
                </a:ext>
              </a:extLst>
            </p:cNvPr>
            <p:cNvGrpSpPr/>
            <p:nvPr/>
          </p:nvGrpSpPr>
          <p:grpSpPr>
            <a:xfrm>
              <a:off x="1346583" y="3245751"/>
              <a:ext cx="662576" cy="711834"/>
              <a:chOff x="3605481" y="1185813"/>
              <a:chExt cx="662576" cy="711834"/>
            </a:xfrm>
          </p:grpSpPr>
          <p:sp>
            <p:nvSpPr>
              <p:cNvPr id="34" name="Rectangle 33">
                <a:extLst>
                  <a:ext uri="{FF2B5EF4-FFF2-40B4-BE49-F238E27FC236}">
                    <a16:creationId xmlns:a16="http://schemas.microsoft.com/office/drawing/2014/main" id="{86E3115A-FF66-D3DC-2409-BFDEB308714D}"/>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41" name="Rectangle 40">
                <a:extLst>
                  <a:ext uri="{FF2B5EF4-FFF2-40B4-BE49-F238E27FC236}">
                    <a16:creationId xmlns:a16="http://schemas.microsoft.com/office/drawing/2014/main" id="{28A15454-FBC3-7601-C47D-2F92EAE43EF2}"/>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STOP</a:t>
                </a:r>
              </a:p>
            </p:txBody>
          </p:sp>
          <p:sp>
            <p:nvSpPr>
              <p:cNvPr id="49" name="Rectangle 48">
                <a:extLst>
                  <a:ext uri="{FF2B5EF4-FFF2-40B4-BE49-F238E27FC236}">
                    <a16:creationId xmlns:a16="http://schemas.microsoft.com/office/drawing/2014/main" id="{A6B084EE-4AF1-3674-7395-F895A26BF9B6}"/>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BB0900"/>
                    </a:solidFill>
                    <a:latin typeface="Montserrat" panose="00000500000000000000" pitchFamily="2" charset="0"/>
                  </a:rPr>
                  <a:t>NotReady</a:t>
                </a:r>
              </a:p>
            </p:txBody>
          </p:sp>
        </p:grpSp>
        <p:pic>
          <p:nvPicPr>
            <p:cNvPr id="26" name="Graphique 25">
              <a:extLst>
                <a:ext uri="{FF2B5EF4-FFF2-40B4-BE49-F238E27FC236}">
                  <a16:creationId xmlns:a16="http://schemas.microsoft.com/office/drawing/2014/main" id="{EBD590C0-C247-05B5-F3FF-E6EE33A316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34347" y="3371085"/>
              <a:ext cx="457200" cy="457200"/>
            </a:xfrm>
            <a:prstGeom prst="rect">
              <a:avLst/>
            </a:prstGeom>
          </p:spPr>
        </p:pic>
      </p:grpSp>
      <p:grpSp>
        <p:nvGrpSpPr>
          <p:cNvPr id="57" name="Groupe 56">
            <a:extLst>
              <a:ext uri="{FF2B5EF4-FFF2-40B4-BE49-F238E27FC236}">
                <a16:creationId xmlns:a16="http://schemas.microsoft.com/office/drawing/2014/main" id="{78818479-B2BE-6E9E-00F4-CA77F4AB90B7}"/>
              </a:ext>
            </a:extLst>
          </p:cNvPr>
          <p:cNvGrpSpPr/>
          <p:nvPr/>
        </p:nvGrpSpPr>
        <p:grpSpPr>
          <a:xfrm>
            <a:off x="2692939" y="4842440"/>
            <a:ext cx="662576" cy="711834"/>
            <a:chOff x="1346583" y="3245751"/>
            <a:chExt cx="662576" cy="711834"/>
          </a:xfrm>
        </p:grpSpPr>
        <p:grpSp>
          <p:nvGrpSpPr>
            <p:cNvPr id="58" name="Groupe 57">
              <a:extLst>
                <a:ext uri="{FF2B5EF4-FFF2-40B4-BE49-F238E27FC236}">
                  <a16:creationId xmlns:a16="http://schemas.microsoft.com/office/drawing/2014/main" id="{38844614-45DE-2583-1578-5E3790E6BC83}"/>
                </a:ext>
              </a:extLst>
            </p:cNvPr>
            <p:cNvGrpSpPr/>
            <p:nvPr/>
          </p:nvGrpSpPr>
          <p:grpSpPr>
            <a:xfrm>
              <a:off x="1346583" y="3245751"/>
              <a:ext cx="662576" cy="711834"/>
              <a:chOff x="3605481" y="1185813"/>
              <a:chExt cx="662576" cy="711834"/>
            </a:xfrm>
          </p:grpSpPr>
          <p:sp>
            <p:nvSpPr>
              <p:cNvPr id="60" name="Rectangle 59">
                <a:extLst>
                  <a:ext uri="{FF2B5EF4-FFF2-40B4-BE49-F238E27FC236}">
                    <a16:creationId xmlns:a16="http://schemas.microsoft.com/office/drawing/2014/main" id="{8D8BEB00-868C-7FBF-4EE0-8056E74C76B9}"/>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61" name="Rectangle 60">
                <a:extLst>
                  <a:ext uri="{FF2B5EF4-FFF2-40B4-BE49-F238E27FC236}">
                    <a16:creationId xmlns:a16="http://schemas.microsoft.com/office/drawing/2014/main" id="{031ABBF0-7FA9-C60F-EA17-CBD98B50640D}"/>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STOP</a:t>
                </a:r>
              </a:p>
            </p:txBody>
          </p:sp>
          <p:sp>
            <p:nvSpPr>
              <p:cNvPr id="62" name="Rectangle 61">
                <a:extLst>
                  <a:ext uri="{FF2B5EF4-FFF2-40B4-BE49-F238E27FC236}">
                    <a16:creationId xmlns:a16="http://schemas.microsoft.com/office/drawing/2014/main" id="{38EFFFD8-50D2-BC53-7A31-E42A9F22CC36}"/>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BB0900"/>
                    </a:solidFill>
                    <a:latin typeface="Montserrat" panose="00000500000000000000" pitchFamily="2" charset="0"/>
                  </a:rPr>
                  <a:t>NotReady</a:t>
                </a:r>
              </a:p>
            </p:txBody>
          </p:sp>
        </p:grpSp>
        <p:pic>
          <p:nvPicPr>
            <p:cNvPr id="59" name="Graphique 58">
              <a:extLst>
                <a:ext uri="{FF2B5EF4-FFF2-40B4-BE49-F238E27FC236}">
                  <a16:creationId xmlns:a16="http://schemas.microsoft.com/office/drawing/2014/main" id="{8F42980E-B53C-3904-4032-796DE88C344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34347" y="3371085"/>
              <a:ext cx="457200" cy="457200"/>
            </a:xfrm>
            <a:prstGeom prst="rect">
              <a:avLst/>
            </a:prstGeom>
          </p:spPr>
        </p:pic>
      </p:grpSp>
      <p:grpSp>
        <p:nvGrpSpPr>
          <p:cNvPr id="63" name="Groupe 62">
            <a:extLst>
              <a:ext uri="{FF2B5EF4-FFF2-40B4-BE49-F238E27FC236}">
                <a16:creationId xmlns:a16="http://schemas.microsoft.com/office/drawing/2014/main" id="{9067F3EE-AD46-ABF3-116C-217D1734D3A9}"/>
              </a:ext>
            </a:extLst>
          </p:cNvPr>
          <p:cNvGrpSpPr/>
          <p:nvPr/>
        </p:nvGrpSpPr>
        <p:grpSpPr>
          <a:xfrm>
            <a:off x="4645028" y="4853190"/>
            <a:ext cx="662576" cy="711834"/>
            <a:chOff x="382127" y="1134698"/>
            <a:chExt cx="662576" cy="711834"/>
          </a:xfrm>
        </p:grpSpPr>
        <p:grpSp>
          <p:nvGrpSpPr>
            <p:cNvPr id="64" name="Groupe 63">
              <a:extLst>
                <a:ext uri="{FF2B5EF4-FFF2-40B4-BE49-F238E27FC236}">
                  <a16:creationId xmlns:a16="http://schemas.microsoft.com/office/drawing/2014/main" id="{A2F98CDB-A22B-137E-9D4C-AFECA1EC26C1}"/>
                </a:ext>
              </a:extLst>
            </p:cNvPr>
            <p:cNvGrpSpPr/>
            <p:nvPr/>
          </p:nvGrpSpPr>
          <p:grpSpPr>
            <a:xfrm>
              <a:off x="382127" y="1134698"/>
              <a:ext cx="662576" cy="711834"/>
              <a:chOff x="3605481" y="1185813"/>
              <a:chExt cx="662576" cy="711834"/>
            </a:xfrm>
          </p:grpSpPr>
          <p:sp>
            <p:nvSpPr>
              <p:cNvPr id="66" name="Rectangle 65">
                <a:extLst>
                  <a:ext uri="{FF2B5EF4-FFF2-40B4-BE49-F238E27FC236}">
                    <a16:creationId xmlns:a16="http://schemas.microsoft.com/office/drawing/2014/main" id="{FE137A9E-122A-CD8A-7201-8A70186534C0}"/>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67" name="Rectangle 66">
                <a:extLst>
                  <a:ext uri="{FF2B5EF4-FFF2-40B4-BE49-F238E27FC236}">
                    <a16:creationId xmlns:a16="http://schemas.microsoft.com/office/drawing/2014/main" id="{B6C6F46B-786F-3A7A-474A-146334AE9CFE}"/>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ALONE</a:t>
                </a:r>
              </a:p>
            </p:txBody>
          </p:sp>
          <p:sp>
            <p:nvSpPr>
              <p:cNvPr id="68" name="Rectangle 67">
                <a:extLst>
                  <a:ext uri="{FF2B5EF4-FFF2-40B4-BE49-F238E27FC236}">
                    <a16:creationId xmlns:a16="http://schemas.microsoft.com/office/drawing/2014/main" id="{85EDF5C8-CFE6-C65E-95BC-027BC1BCA0E7}"/>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latin typeface="Montserrat" panose="00000500000000000000" pitchFamily="2" charset="0"/>
                  </a:rPr>
                  <a:t>Ready</a:t>
                </a:r>
              </a:p>
            </p:txBody>
          </p:sp>
        </p:grpSp>
        <p:pic>
          <p:nvPicPr>
            <p:cNvPr id="65" name="Graphique 64">
              <a:extLst>
                <a:ext uri="{FF2B5EF4-FFF2-40B4-BE49-F238E27FC236}">
                  <a16:creationId xmlns:a16="http://schemas.microsoft.com/office/drawing/2014/main" id="{EB27C7C7-C9CD-E590-DBC2-7FF5F6C08D4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9588" y="1267388"/>
              <a:ext cx="457200" cy="457200"/>
            </a:xfrm>
            <a:prstGeom prst="rect">
              <a:avLst/>
            </a:prstGeom>
          </p:spPr>
        </p:pic>
      </p:grpSp>
      <p:grpSp>
        <p:nvGrpSpPr>
          <p:cNvPr id="69" name="Groupe 68">
            <a:extLst>
              <a:ext uri="{FF2B5EF4-FFF2-40B4-BE49-F238E27FC236}">
                <a16:creationId xmlns:a16="http://schemas.microsoft.com/office/drawing/2014/main" id="{F8F88B41-5BC8-02A7-73C6-8F206D876627}"/>
              </a:ext>
            </a:extLst>
          </p:cNvPr>
          <p:cNvGrpSpPr/>
          <p:nvPr/>
        </p:nvGrpSpPr>
        <p:grpSpPr>
          <a:xfrm>
            <a:off x="6374241" y="4853190"/>
            <a:ext cx="662576" cy="711834"/>
            <a:chOff x="1346583" y="3245751"/>
            <a:chExt cx="662576" cy="711834"/>
          </a:xfrm>
        </p:grpSpPr>
        <p:grpSp>
          <p:nvGrpSpPr>
            <p:cNvPr id="70" name="Groupe 69">
              <a:extLst>
                <a:ext uri="{FF2B5EF4-FFF2-40B4-BE49-F238E27FC236}">
                  <a16:creationId xmlns:a16="http://schemas.microsoft.com/office/drawing/2014/main" id="{31A00BD0-AA3B-193D-4B07-87B4431D1673}"/>
                </a:ext>
              </a:extLst>
            </p:cNvPr>
            <p:cNvGrpSpPr/>
            <p:nvPr/>
          </p:nvGrpSpPr>
          <p:grpSpPr>
            <a:xfrm>
              <a:off x="1346583" y="3245751"/>
              <a:ext cx="662576" cy="711834"/>
              <a:chOff x="3605481" y="1185813"/>
              <a:chExt cx="662576" cy="711834"/>
            </a:xfrm>
          </p:grpSpPr>
          <p:sp>
            <p:nvSpPr>
              <p:cNvPr id="72" name="Rectangle 71">
                <a:extLst>
                  <a:ext uri="{FF2B5EF4-FFF2-40B4-BE49-F238E27FC236}">
                    <a16:creationId xmlns:a16="http://schemas.microsoft.com/office/drawing/2014/main" id="{FF4FFEE4-3BC1-C74E-832E-E98D3CEFE3DF}"/>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73" name="Rectangle 72">
                <a:extLst>
                  <a:ext uri="{FF2B5EF4-FFF2-40B4-BE49-F238E27FC236}">
                    <a16:creationId xmlns:a16="http://schemas.microsoft.com/office/drawing/2014/main" id="{59A2A1A3-8D38-02AE-107B-F4E6243D8F6F}"/>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STOP</a:t>
                </a:r>
              </a:p>
            </p:txBody>
          </p:sp>
          <p:sp>
            <p:nvSpPr>
              <p:cNvPr id="74" name="Rectangle 73">
                <a:extLst>
                  <a:ext uri="{FF2B5EF4-FFF2-40B4-BE49-F238E27FC236}">
                    <a16:creationId xmlns:a16="http://schemas.microsoft.com/office/drawing/2014/main" id="{B1DB5DA7-D364-A8A8-03B4-AAF43579ABFE}"/>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BB0900"/>
                    </a:solidFill>
                    <a:latin typeface="Montserrat" panose="00000500000000000000" pitchFamily="2" charset="0"/>
                  </a:rPr>
                  <a:t>NotReady</a:t>
                </a:r>
              </a:p>
            </p:txBody>
          </p:sp>
        </p:grpSp>
        <p:pic>
          <p:nvPicPr>
            <p:cNvPr id="71" name="Graphique 70">
              <a:extLst>
                <a:ext uri="{FF2B5EF4-FFF2-40B4-BE49-F238E27FC236}">
                  <a16:creationId xmlns:a16="http://schemas.microsoft.com/office/drawing/2014/main" id="{0BC540A7-86C3-D7EB-8326-6D62E1B5AC9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34347" y="3371085"/>
              <a:ext cx="457200" cy="457200"/>
            </a:xfrm>
            <a:prstGeom prst="rect">
              <a:avLst/>
            </a:prstGeom>
          </p:spPr>
        </p:pic>
      </p:grpSp>
      <p:grpSp>
        <p:nvGrpSpPr>
          <p:cNvPr id="75" name="Groupe 74">
            <a:extLst>
              <a:ext uri="{FF2B5EF4-FFF2-40B4-BE49-F238E27FC236}">
                <a16:creationId xmlns:a16="http://schemas.microsoft.com/office/drawing/2014/main" id="{F3244E75-2757-CA98-C531-9842867D0A4E}"/>
              </a:ext>
            </a:extLst>
          </p:cNvPr>
          <p:cNvGrpSpPr/>
          <p:nvPr/>
        </p:nvGrpSpPr>
        <p:grpSpPr>
          <a:xfrm>
            <a:off x="8707619" y="4856716"/>
            <a:ext cx="662576" cy="711834"/>
            <a:chOff x="382127" y="1134698"/>
            <a:chExt cx="662576" cy="711834"/>
          </a:xfrm>
        </p:grpSpPr>
        <p:grpSp>
          <p:nvGrpSpPr>
            <p:cNvPr id="76" name="Groupe 75">
              <a:extLst>
                <a:ext uri="{FF2B5EF4-FFF2-40B4-BE49-F238E27FC236}">
                  <a16:creationId xmlns:a16="http://schemas.microsoft.com/office/drawing/2014/main" id="{A8D76E67-7E39-B9A6-3F76-64E3EA9DE3C7}"/>
                </a:ext>
              </a:extLst>
            </p:cNvPr>
            <p:cNvGrpSpPr/>
            <p:nvPr/>
          </p:nvGrpSpPr>
          <p:grpSpPr>
            <a:xfrm>
              <a:off x="382127" y="1134698"/>
              <a:ext cx="662576" cy="711834"/>
              <a:chOff x="3605481" y="1185813"/>
              <a:chExt cx="662576" cy="711834"/>
            </a:xfrm>
          </p:grpSpPr>
          <p:sp>
            <p:nvSpPr>
              <p:cNvPr id="78" name="Rectangle 77">
                <a:extLst>
                  <a:ext uri="{FF2B5EF4-FFF2-40B4-BE49-F238E27FC236}">
                    <a16:creationId xmlns:a16="http://schemas.microsoft.com/office/drawing/2014/main" id="{59A5DF4D-FDF8-4DC9-1BE5-056E1CB5AB4A}"/>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79" name="Rectangle 78">
                <a:extLst>
                  <a:ext uri="{FF2B5EF4-FFF2-40B4-BE49-F238E27FC236}">
                    <a16:creationId xmlns:a16="http://schemas.microsoft.com/office/drawing/2014/main" id="{F2D692CF-FEAA-8DD4-259A-BAA49AFAA572}"/>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PRIM</a:t>
                </a:r>
              </a:p>
            </p:txBody>
          </p:sp>
          <p:sp>
            <p:nvSpPr>
              <p:cNvPr id="80" name="Rectangle 79">
                <a:extLst>
                  <a:ext uri="{FF2B5EF4-FFF2-40B4-BE49-F238E27FC236}">
                    <a16:creationId xmlns:a16="http://schemas.microsoft.com/office/drawing/2014/main" id="{EF2BB4C0-DD42-3C5E-5ADB-68CF4FBA89E4}"/>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latin typeface="Montserrat" panose="00000500000000000000" pitchFamily="2" charset="0"/>
                  </a:rPr>
                  <a:t>Ready</a:t>
                </a:r>
              </a:p>
            </p:txBody>
          </p:sp>
        </p:grpSp>
        <p:pic>
          <p:nvPicPr>
            <p:cNvPr id="77" name="Graphique 76">
              <a:extLst>
                <a:ext uri="{FF2B5EF4-FFF2-40B4-BE49-F238E27FC236}">
                  <a16:creationId xmlns:a16="http://schemas.microsoft.com/office/drawing/2014/main" id="{4E401516-426C-8880-5E43-11C178ED640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9588" y="1267388"/>
              <a:ext cx="457200" cy="457200"/>
            </a:xfrm>
            <a:prstGeom prst="rect">
              <a:avLst/>
            </a:prstGeom>
          </p:spPr>
        </p:pic>
      </p:grpSp>
      <p:grpSp>
        <p:nvGrpSpPr>
          <p:cNvPr id="81" name="Groupe 80">
            <a:extLst>
              <a:ext uri="{FF2B5EF4-FFF2-40B4-BE49-F238E27FC236}">
                <a16:creationId xmlns:a16="http://schemas.microsoft.com/office/drawing/2014/main" id="{D81E205A-E259-7B6D-B4A9-10A7F3E0CDE0}"/>
              </a:ext>
            </a:extLst>
          </p:cNvPr>
          <p:cNvGrpSpPr/>
          <p:nvPr/>
        </p:nvGrpSpPr>
        <p:grpSpPr>
          <a:xfrm>
            <a:off x="10311127" y="4858563"/>
            <a:ext cx="662576" cy="711834"/>
            <a:chOff x="382127" y="1134698"/>
            <a:chExt cx="662576" cy="711834"/>
          </a:xfrm>
        </p:grpSpPr>
        <p:grpSp>
          <p:nvGrpSpPr>
            <p:cNvPr id="82" name="Groupe 81">
              <a:extLst>
                <a:ext uri="{FF2B5EF4-FFF2-40B4-BE49-F238E27FC236}">
                  <a16:creationId xmlns:a16="http://schemas.microsoft.com/office/drawing/2014/main" id="{E6A7CFA3-6D11-E241-74B8-4677F85733B6}"/>
                </a:ext>
              </a:extLst>
            </p:cNvPr>
            <p:cNvGrpSpPr/>
            <p:nvPr/>
          </p:nvGrpSpPr>
          <p:grpSpPr>
            <a:xfrm>
              <a:off x="382127" y="1134698"/>
              <a:ext cx="662576" cy="711834"/>
              <a:chOff x="3605481" y="1185813"/>
              <a:chExt cx="662576" cy="711834"/>
            </a:xfrm>
          </p:grpSpPr>
          <p:sp>
            <p:nvSpPr>
              <p:cNvPr id="84" name="Rectangle 83">
                <a:extLst>
                  <a:ext uri="{FF2B5EF4-FFF2-40B4-BE49-F238E27FC236}">
                    <a16:creationId xmlns:a16="http://schemas.microsoft.com/office/drawing/2014/main" id="{20FD10C2-9612-E791-EE54-5C31A74E4B9A}"/>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85" name="Rectangle 84">
                <a:extLst>
                  <a:ext uri="{FF2B5EF4-FFF2-40B4-BE49-F238E27FC236}">
                    <a16:creationId xmlns:a16="http://schemas.microsoft.com/office/drawing/2014/main" id="{0E13ADA9-389A-0B60-06C3-8C390635419A}"/>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SECOND</a:t>
                </a:r>
              </a:p>
            </p:txBody>
          </p:sp>
          <p:sp>
            <p:nvSpPr>
              <p:cNvPr id="86" name="Rectangle 85">
                <a:extLst>
                  <a:ext uri="{FF2B5EF4-FFF2-40B4-BE49-F238E27FC236}">
                    <a16:creationId xmlns:a16="http://schemas.microsoft.com/office/drawing/2014/main" id="{875F47E2-4FE9-69AF-C7DE-F18C2086AD53}"/>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latin typeface="Montserrat" panose="00000500000000000000" pitchFamily="2" charset="0"/>
                  </a:rPr>
                  <a:t>Ready</a:t>
                </a:r>
              </a:p>
            </p:txBody>
          </p:sp>
        </p:grpSp>
        <p:pic>
          <p:nvPicPr>
            <p:cNvPr id="83" name="Graphique 82">
              <a:extLst>
                <a:ext uri="{FF2B5EF4-FFF2-40B4-BE49-F238E27FC236}">
                  <a16:creationId xmlns:a16="http://schemas.microsoft.com/office/drawing/2014/main" id="{1F58EBF3-E82B-5E34-2A33-5BC20328D24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9588" y="1267388"/>
              <a:ext cx="457200" cy="457200"/>
            </a:xfrm>
            <a:prstGeom prst="rect">
              <a:avLst/>
            </a:prstGeom>
          </p:spPr>
        </p:pic>
      </p:grpSp>
      <p:pic>
        <p:nvPicPr>
          <p:cNvPr id="14" name="trouble-28">
            <a:hlinkClick r:id="" action="ppaction://media"/>
            <a:extLst>
              <a:ext uri="{FF2B5EF4-FFF2-40B4-BE49-F238E27FC236}">
                <a16:creationId xmlns:a16="http://schemas.microsoft.com/office/drawing/2014/main" id="{26C77A7B-50A9-776C-4780-F9D0E862B5B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66625" y="6370637"/>
            <a:ext cx="487363" cy="487363"/>
          </a:xfrm>
          <a:prstGeom prst="rect">
            <a:avLst/>
          </a:prstGeom>
        </p:spPr>
      </p:pic>
    </p:spTree>
    <p:extLst>
      <p:ext uri="{BB962C8B-B14F-4D97-AF65-F5344CB8AC3E}">
        <p14:creationId xmlns:p14="http://schemas.microsoft.com/office/powerpoint/2010/main" val="894718308"/>
      </p:ext>
    </p:extLst>
  </p:cSld>
  <p:clrMapOvr>
    <a:masterClrMapping/>
  </p:clrMapOvr>
  <mc:AlternateContent xmlns:mc="http://schemas.openxmlformats.org/markup-compatibility/2006" xmlns:p14="http://schemas.microsoft.com/office/powerpoint/2010/main">
    <mc:Choice Requires="p14">
      <p:transition spd="slow" p14:dur="2000" advClick="0" advTm="66000"/>
    </mc:Choice>
    <mc:Fallback xmlns="">
      <p:transition spd="slow" advClick="0" advTm="6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462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2D1F9A9A-0376-4599-B563-799DC0606074}"/>
              </a:ext>
            </a:extLst>
          </p:cNvPr>
          <p:cNvSpPr>
            <a:spLocks noGrp="1"/>
          </p:cNvSpPr>
          <p:nvPr>
            <p:ph type="body" sz="quarter" idx="23"/>
          </p:nvPr>
        </p:nvSpPr>
        <p:spPr/>
        <p:txBody>
          <a:bodyPr/>
          <a:lstStyle/>
          <a:p>
            <a:r>
              <a:rPr lang="en-GB" sz="1600" dirty="0"/>
              <a:t>Application not operational</a:t>
            </a:r>
          </a:p>
        </p:txBody>
      </p:sp>
      <p:sp>
        <p:nvSpPr>
          <p:cNvPr id="26" name="Espace réservé du texte 25">
            <a:extLst>
              <a:ext uri="{FF2B5EF4-FFF2-40B4-BE49-F238E27FC236}">
                <a16:creationId xmlns:a16="http://schemas.microsoft.com/office/drawing/2014/main" id="{6EB90D53-AAE0-AECA-54EC-E4FDBCDF3F96}"/>
              </a:ext>
            </a:extLst>
          </p:cNvPr>
          <p:cNvSpPr>
            <a:spLocks noGrp="1"/>
          </p:cNvSpPr>
          <p:nvPr>
            <p:ph type="body" sz="quarter" idx="13"/>
          </p:nvPr>
        </p:nvSpPr>
        <p:spPr/>
        <p:txBody>
          <a:bodyPr/>
          <a:lstStyle/>
          <a:p>
            <a:pPr marL="0" indent="0">
              <a:lnSpc>
                <a:spcPct val="150000"/>
              </a:lnSpc>
              <a:buNone/>
            </a:pPr>
            <a:r>
              <a:rPr lang="en-GB" sz="1400" dirty="0"/>
              <a:t>Application </a:t>
            </a:r>
          </a:p>
          <a:p>
            <a:pPr>
              <a:lnSpc>
                <a:spcPct val="150000"/>
              </a:lnSpc>
              <a:buFont typeface="Courier New" panose="02070309020205020404" pitchFamily="49" charset="0"/>
              <a:buChar char="o"/>
            </a:pPr>
            <a:r>
              <a:rPr lang="en-GB" sz="1400" dirty="0"/>
              <a:t>Not started</a:t>
            </a:r>
          </a:p>
          <a:p>
            <a:pPr>
              <a:lnSpc>
                <a:spcPct val="150000"/>
              </a:lnSpc>
              <a:buFont typeface="Courier New" panose="02070309020205020404" pitchFamily="49" charset="0"/>
              <a:buChar char="o"/>
            </a:pPr>
            <a:r>
              <a:rPr lang="en-GB" sz="1400" dirty="0"/>
              <a:t>Not operational</a:t>
            </a:r>
          </a:p>
          <a:p>
            <a:pPr>
              <a:lnSpc>
                <a:spcPct val="150000"/>
              </a:lnSpc>
              <a:buFont typeface="Courier New" panose="02070309020205020404" pitchFamily="49" charset="0"/>
              <a:buChar char="o"/>
            </a:pPr>
            <a:r>
              <a:rPr lang="en-GB" sz="1400" dirty="0"/>
              <a:t>Inaccessible by clients</a:t>
            </a:r>
          </a:p>
          <a:p>
            <a:endParaRPr lang="fr-FR" dirty="0"/>
          </a:p>
        </p:txBody>
      </p:sp>
      <p:sp>
        <p:nvSpPr>
          <p:cNvPr id="7" name="Espace réservé du texte 6">
            <a:extLst>
              <a:ext uri="{FF2B5EF4-FFF2-40B4-BE49-F238E27FC236}">
                <a16:creationId xmlns:a16="http://schemas.microsoft.com/office/drawing/2014/main" id="{3D34FA43-6D70-491A-B140-C0C75E660866}"/>
              </a:ext>
            </a:extLst>
          </p:cNvPr>
          <p:cNvSpPr>
            <a:spLocks noGrp="1"/>
          </p:cNvSpPr>
          <p:nvPr>
            <p:ph type="body" sz="quarter" idx="24"/>
          </p:nvPr>
        </p:nvSpPr>
        <p:spPr/>
        <p:txBody>
          <a:bodyPr/>
          <a:lstStyle/>
          <a:p>
            <a:r>
              <a:rPr lang="en-GB" sz="1600" dirty="0"/>
              <a:t>Problem solving</a:t>
            </a:r>
          </a:p>
        </p:txBody>
      </p:sp>
      <p:sp>
        <p:nvSpPr>
          <p:cNvPr id="8" name="Espace réservé du texte 7">
            <a:extLst>
              <a:ext uri="{FF2B5EF4-FFF2-40B4-BE49-F238E27FC236}">
                <a16:creationId xmlns:a16="http://schemas.microsoft.com/office/drawing/2014/main" id="{4A43927E-18DD-4A6E-B067-1AE57D1AE5DE}"/>
              </a:ext>
            </a:extLst>
          </p:cNvPr>
          <p:cNvSpPr>
            <a:spLocks noGrp="1"/>
          </p:cNvSpPr>
          <p:nvPr>
            <p:ph type="body" sz="quarter" idx="25"/>
          </p:nvPr>
        </p:nvSpPr>
        <p:spPr/>
        <p:txBody>
          <a:bodyPr/>
          <a:lstStyle/>
          <a:p>
            <a:pPr>
              <a:lnSpc>
                <a:spcPct val="150000"/>
              </a:lnSpc>
              <a:buFont typeface="Courier New" panose="02070309020205020404" pitchFamily="49" charset="0"/>
              <a:buChar char="o"/>
            </a:pPr>
            <a:r>
              <a:rPr lang="en-US" sz="1200" dirty="0">
                <a:cs typeface="Courier New" pitchFamily="49" charset="0"/>
              </a:rPr>
              <a:t>Verify</a:t>
            </a:r>
            <a:r>
              <a:rPr lang="en-GB" sz="1200" dirty="0"/>
              <a:t> scripts </a:t>
            </a:r>
            <a:r>
              <a:rPr lang="en-GB" sz="1200" dirty="0" err="1">
                <a:cs typeface="Courier New" panose="02070309020205020404" pitchFamily="49" charset="0"/>
              </a:rPr>
              <a:t>start_prim</a:t>
            </a:r>
            <a:r>
              <a:rPr lang="en-GB" sz="1200" dirty="0"/>
              <a:t>/</a:t>
            </a:r>
            <a:r>
              <a:rPr lang="en-GB" sz="1200" dirty="0" err="1">
                <a:cs typeface="Courier New" panose="02070309020205020404" pitchFamily="49" charset="0"/>
              </a:rPr>
              <a:t>stop_prim</a:t>
            </a:r>
            <a:endParaRPr lang="en-GB" sz="1200" dirty="0">
              <a:cs typeface="Courier New" panose="02070309020205020404" pitchFamily="49" charset="0"/>
            </a:endParaRPr>
          </a:p>
          <a:p>
            <a:pPr>
              <a:lnSpc>
                <a:spcPct val="150000"/>
              </a:lnSpc>
              <a:buFont typeface="Courier New" panose="02070309020205020404" pitchFamily="49" charset="0"/>
              <a:buChar char="o"/>
            </a:pPr>
            <a:r>
              <a:rPr lang="en-US" sz="1200" dirty="0"/>
              <a:t>Search for errors in the script log </a:t>
            </a:r>
            <a:br>
              <a:rPr lang="en-US" sz="1200" dirty="0"/>
            </a:br>
            <a:r>
              <a:rPr lang="en-US" sz="1000" dirty="0">
                <a:latin typeface="+mn-lt"/>
                <a:cs typeface="Courier New" pitchFamily="49" charset="0"/>
              </a:rPr>
              <a:t>SAFEVAR/modules/AM/ </a:t>
            </a:r>
            <a:r>
              <a:rPr lang="en-US" sz="1000" dirty="0" err="1">
                <a:solidFill>
                  <a:schemeClr val="tx1"/>
                </a:solidFill>
                <a:cs typeface="Courier New" panose="02070309020205020404" pitchFamily="49" charset="0"/>
              </a:rPr>
              <a:t>userlog_AAAA_MM_DDThhmmss_start_prim.ulog</a:t>
            </a:r>
            <a:endParaRPr lang="en-US" sz="1000" dirty="0">
              <a:solidFill>
                <a:schemeClr val="tx1"/>
              </a:solidFill>
              <a:cs typeface="Courier New" pitchFamily="49" charset="0"/>
            </a:endParaRPr>
          </a:p>
          <a:p>
            <a:pPr>
              <a:lnSpc>
                <a:spcPct val="150000"/>
              </a:lnSpc>
              <a:buFont typeface="Courier New" panose="02070309020205020404" pitchFamily="49" charset="0"/>
              <a:buChar char="o"/>
            </a:pPr>
            <a:r>
              <a:rPr lang="en-US" sz="1200" dirty="0">
                <a:cs typeface="Courier New" pitchFamily="49" charset="0"/>
              </a:rPr>
              <a:t>Search for errors in the application and event system logs</a:t>
            </a:r>
          </a:p>
          <a:p>
            <a:pPr>
              <a:lnSpc>
                <a:spcPct val="150000"/>
              </a:lnSpc>
              <a:buFont typeface="Courier New" panose="02070309020205020404" pitchFamily="49" charset="0"/>
              <a:buChar char="o"/>
            </a:pPr>
            <a:r>
              <a:rPr lang="en-US" sz="1200" dirty="0"/>
              <a:t>Search for errors in the error logs specific to the application</a:t>
            </a:r>
          </a:p>
          <a:p>
            <a:pPr>
              <a:lnSpc>
                <a:spcPct val="150000"/>
              </a:lnSpc>
              <a:buFont typeface="Courier New" panose="02070309020205020404" pitchFamily="49" charset="0"/>
              <a:buChar char="o"/>
            </a:pPr>
            <a:r>
              <a:rPr lang="en-US" sz="1200" dirty="0">
                <a:cs typeface="Courier New" pitchFamily="49" charset="0"/>
              </a:rPr>
              <a:t>Try a local restart of the application with </a:t>
            </a:r>
            <a:r>
              <a:rPr lang="en-GB" sz="1200" dirty="0" err="1">
                <a:cs typeface="Courier New" panose="02070309020205020404" pitchFamily="49" charset="0"/>
              </a:rPr>
              <a:t>safekit</a:t>
            </a:r>
            <a:r>
              <a:rPr lang="en-GB" sz="1200" dirty="0">
                <a:cs typeface="Courier New" panose="02070309020205020404" pitchFamily="49" charset="0"/>
              </a:rPr>
              <a:t> restart –m AM</a:t>
            </a:r>
            <a:endParaRPr lang="en-US" sz="1200" dirty="0">
              <a:cs typeface="Courier New" pitchFamily="49" charset="0"/>
            </a:endParaRPr>
          </a:p>
          <a:p>
            <a:pPr>
              <a:lnSpc>
                <a:spcPct val="150000"/>
              </a:lnSpc>
              <a:buFont typeface="Courier New" panose="02070309020205020404" pitchFamily="49" charset="0"/>
              <a:buChar char="o"/>
            </a:pPr>
            <a:r>
              <a:rPr lang="en-US" sz="1200" dirty="0">
                <a:cs typeface="Courier New" pitchFamily="49" charset="0"/>
              </a:rPr>
              <a:t>If PRIM, try a failover to start the application on the other node with </a:t>
            </a:r>
            <a:r>
              <a:rPr lang="en-GB" sz="1200" dirty="0" err="1">
                <a:cs typeface="Courier New" panose="02070309020205020404" pitchFamily="49" charset="0"/>
              </a:rPr>
              <a:t>safekit</a:t>
            </a:r>
            <a:r>
              <a:rPr lang="en-GB" sz="1200" dirty="0">
                <a:cs typeface="Courier New" panose="02070309020205020404" pitchFamily="49" charset="0"/>
              </a:rPr>
              <a:t> stop –m AM</a:t>
            </a:r>
            <a:endParaRPr lang="en-US" sz="1200" dirty="0">
              <a:cs typeface="Courier New" pitchFamily="49" charset="0"/>
            </a:endParaRPr>
          </a:p>
          <a:p>
            <a:pPr>
              <a:lnSpc>
                <a:spcPct val="150000"/>
              </a:lnSpc>
              <a:buFont typeface="Courier New" panose="02070309020205020404" pitchFamily="49" charset="0"/>
              <a:buChar char="o"/>
            </a:pPr>
            <a:r>
              <a:rPr lang="en-US" sz="1200" dirty="0">
                <a:cs typeface="Courier New" pitchFamily="49" charset="0"/>
              </a:rPr>
              <a:t>Verify that the application's clients are configured to connect to the virtual IP</a:t>
            </a:r>
          </a:p>
          <a:p>
            <a:pPr>
              <a:lnSpc>
                <a:spcPct val="150000"/>
              </a:lnSpc>
              <a:buFont typeface="Courier New" panose="02070309020205020404" pitchFamily="49" charset="0"/>
              <a:buChar char="o"/>
            </a:pPr>
            <a:r>
              <a:rPr lang="en-US" sz="1200" dirty="0">
                <a:cs typeface="Courier New" pitchFamily="49" charset="0"/>
              </a:rPr>
              <a:t>Reboot the node</a:t>
            </a:r>
          </a:p>
        </p:txBody>
      </p:sp>
      <p:sp>
        <p:nvSpPr>
          <p:cNvPr id="2" name="Titre 1">
            <a:extLst>
              <a:ext uri="{FF2B5EF4-FFF2-40B4-BE49-F238E27FC236}">
                <a16:creationId xmlns:a16="http://schemas.microsoft.com/office/drawing/2014/main" id="{C9A0D241-EB16-4917-94D3-0B2C6704E03F}"/>
              </a:ext>
            </a:extLst>
          </p:cNvPr>
          <p:cNvSpPr>
            <a:spLocks noGrp="1"/>
          </p:cNvSpPr>
          <p:nvPr>
            <p:ph type="title"/>
          </p:nvPr>
        </p:nvSpPr>
        <p:spPr/>
        <p:txBody>
          <a:bodyPr/>
          <a:lstStyle/>
          <a:p>
            <a:r>
              <a:rPr lang="en-GB" dirty="0"/>
              <a:t>Application not operational</a:t>
            </a:r>
          </a:p>
        </p:txBody>
      </p:sp>
      <p:sp>
        <p:nvSpPr>
          <p:cNvPr id="6" name="Espace réservé du texte 5">
            <a:extLst>
              <a:ext uri="{FF2B5EF4-FFF2-40B4-BE49-F238E27FC236}">
                <a16:creationId xmlns:a16="http://schemas.microsoft.com/office/drawing/2014/main" id="{DD4A2F18-83F4-453D-B51F-852ACFFFF4F5}"/>
              </a:ext>
            </a:extLst>
          </p:cNvPr>
          <p:cNvSpPr>
            <a:spLocks noGrp="1"/>
          </p:cNvSpPr>
          <p:nvPr>
            <p:ph type="body" sz="quarter" idx="10"/>
          </p:nvPr>
        </p:nvSpPr>
        <p:spPr/>
        <p:txBody>
          <a:bodyPr/>
          <a:lstStyle/>
          <a:p>
            <a:pPr marL="0" indent="0">
              <a:buNone/>
            </a:pPr>
            <a:endParaRPr lang="en-GB" dirty="0"/>
          </a:p>
        </p:txBody>
      </p:sp>
      <p:sp>
        <p:nvSpPr>
          <p:cNvPr id="11" name="ZoneTexte 10">
            <a:extLst>
              <a:ext uri="{FF2B5EF4-FFF2-40B4-BE49-F238E27FC236}">
                <a16:creationId xmlns:a16="http://schemas.microsoft.com/office/drawing/2014/main" id="{6A971FD9-1AE9-4CD5-8688-D0BBAE64E083}"/>
              </a:ext>
            </a:extLst>
          </p:cNvPr>
          <p:cNvSpPr txBox="1"/>
          <p:nvPr/>
        </p:nvSpPr>
        <p:spPr>
          <a:xfrm>
            <a:off x="420546" y="4241059"/>
            <a:ext cx="1701628" cy="276999"/>
          </a:xfrm>
          <a:prstGeom prst="rect">
            <a:avLst/>
          </a:prstGeom>
          <a:noFill/>
        </p:spPr>
        <p:txBody>
          <a:bodyPr wrap="square">
            <a:spAutoFit/>
          </a:bodyPr>
          <a:lstStyle/>
          <a:p>
            <a:r>
              <a:rPr lang="fr-FR" sz="1200" dirty="0">
                <a:cs typeface="Courier New" panose="02070309020205020404" pitchFamily="49" charset="0"/>
              </a:rPr>
              <a:t>node1 (</a:t>
            </a:r>
            <a:r>
              <a:rPr lang="fr-FR" sz="1200" dirty="0" err="1">
                <a:solidFill>
                  <a:srgbClr val="488214"/>
                </a:solidFill>
              </a:rPr>
              <a:t>uptodate</a:t>
            </a:r>
            <a:r>
              <a:rPr lang="fr-FR" sz="1200" dirty="0">
                <a:cs typeface="Courier New" panose="02070309020205020404" pitchFamily="49" charset="0"/>
              </a:rPr>
              <a:t>) </a:t>
            </a:r>
            <a:endParaRPr lang="fr-FR" sz="1200" dirty="0">
              <a:solidFill>
                <a:schemeClr val="accent4"/>
              </a:solidFill>
              <a:cs typeface="Courier New" panose="02070309020205020404" pitchFamily="49" charset="0"/>
            </a:endParaRPr>
          </a:p>
        </p:txBody>
      </p:sp>
      <p:sp>
        <p:nvSpPr>
          <p:cNvPr id="19" name="ZoneTexte 18">
            <a:extLst>
              <a:ext uri="{FF2B5EF4-FFF2-40B4-BE49-F238E27FC236}">
                <a16:creationId xmlns:a16="http://schemas.microsoft.com/office/drawing/2014/main" id="{324E8655-E5DD-4D1E-AA06-624E219B4E3A}"/>
              </a:ext>
            </a:extLst>
          </p:cNvPr>
          <p:cNvSpPr txBox="1"/>
          <p:nvPr/>
        </p:nvSpPr>
        <p:spPr>
          <a:xfrm>
            <a:off x="2595493" y="4236366"/>
            <a:ext cx="1701628" cy="276999"/>
          </a:xfrm>
          <a:prstGeom prst="rect">
            <a:avLst/>
          </a:prstGeom>
          <a:noFill/>
        </p:spPr>
        <p:txBody>
          <a:bodyPr wrap="square">
            <a:spAutoFit/>
          </a:bodyPr>
          <a:lstStyle/>
          <a:p>
            <a:r>
              <a:rPr lang="fr-FR" sz="1200" dirty="0">
                <a:cs typeface="Courier New" panose="02070309020205020404" pitchFamily="49" charset="0"/>
              </a:rPr>
              <a:t>node1 (</a:t>
            </a:r>
            <a:r>
              <a:rPr lang="fr-FR" sz="1200" dirty="0" err="1">
                <a:solidFill>
                  <a:srgbClr val="488214"/>
                </a:solidFill>
              </a:rPr>
              <a:t>uptodate</a:t>
            </a:r>
            <a:r>
              <a:rPr lang="fr-FR" sz="1200" dirty="0">
                <a:cs typeface="Courier New" panose="02070309020205020404" pitchFamily="49" charset="0"/>
              </a:rPr>
              <a:t>) </a:t>
            </a:r>
            <a:endParaRPr lang="fr-FR" sz="1200" b="1" dirty="0">
              <a:solidFill>
                <a:schemeClr val="accent4"/>
              </a:solidFill>
              <a:cs typeface="Courier New" panose="02070309020205020404" pitchFamily="49" charset="0"/>
            </a:endParaRPr>
          </a:p>
        </p:txBody>
      </p:sp>
      <p:sp>
        <p:nvSpPr>
          <p:cNvPr id="25" name="ZoneTexte 24">
            <a:extLst>
              <a:ext uri="{FF2B5EF4-FFF2-40B4-BE49-F238E27FC236}">
                <a16:creationId xmlns:a16="http://schemas.microsoft.com/office/drawing/2014/main" id="{D02358B8-D5A4-4687-AC22-E018F47FC5B3}"/>
              </a:ext>
            </a:extLst>
          </p:cNvPr>
          <p:cNvSpPr txBox="1"/>
          <p:nvPr/>
        </p:nvSpPr>
        <p:spPr>
          <a:xfrm>
            <a:off x="2056458" y="4637530"/>
            <a:ext cx="377026" cy="338554"/>
          </a:xfrm>
          <a:prstGeom prst="rect">
            <a:avLst/>
          </a:prstGeom>
          <a:noFill/>
        </p:spPr>
        <p:txBody>
          <a:bodyPr wrap="none" rtlCol="0">
            <a:spAutoFit/>
          </a:bodyPr>
          <a:lstStyle/>
          <a:p>
            <a:pPr algn="l"/>
            <a:r>
              <a:rPr lang="en-GB" sz="1600" dirty="0"/>
              <a:t>or</a:t>
            </a:r>
          </a:p>
        </p:txBody>
      </p:sp>
      <p:grpSp>
        <p:nvGrpSpPr>
          <p:cNvPr id="3" name="Groupe 2">
            <a:extLst>
              <a:ext uri="{FF2B5EF4-FFF2-40B4-BE49-F238E27FC236}">
                <a16:creationId xmlns:a16="http://schemas.microsoft.com/office/drawing/2014/main" id="{130413EB-5672-3F1F-4B85-1B5B25F60E80}"/>
              </a:ext>
            </a:extLst>
          </p:cNvPr>
          <p:cNvGrpSpPr/>
          <p:nvPr/>
        </p:nvGrpSpPr>
        <p:grpSpPr>
          <a:xfrm>
            <a:off x="788552" y="4595193"/>
            <a:ext cx="662576" cy="711834"/>
            <a:chOff x="382127" y="1134698"/>
            <a:chExt cx="662576" cy="711834"/>
          </a:xfrm>
        </p:grpSpPr>
        <p:grpSp>
          <p:nvGrpSpPr>
            <p:cNvPr id="4" name="Groupe 3">
              <a:extLst>
                <a:ext uri="{FF2B5EF4-FFF2-40B4-BE49-F238E27FC236}">
                  <a16:creationId xmlns:a16="http://schemas.microsoft.com/office/drawing/2014/main" id="{95ADAE88-3E06-2BEB-659A-1B937FA03330}"/>
                </a:ext>
              </a:extLst>
            </p:cNvPr>
            <p:cNvGrpSpPr/>
            <p:nvPr/>
          </p:nvGrpSpPr>
          <p:grpSpPr>
            <a:xfrm>
              <a:off x="382127" y="1134698"/>
              <a:ext cx="662576" cy="711834"/>
              <a:chOff x="3605481" y="1185813"/>
              <a:chExt cx="662576" cy="711834"/>
            </a:xfrm>
          </p:grpSpPr>
          <p:sp>
            <p:nvSpPr>
              <p:cNvPr id="17" name="Rectangle 16">
                <a:extLst>
                  <a:ext uri="{FF2B5EF4-FFF2-40B4-BE49-F238E27FC236}">
                    <a16:creationId xmlns:a16="http://schemas.microsoft.com/office/drawing/2014/main" id="{276CC163-7300-BFB4-9613-C2B78B7706B0}"/>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27" name="Rectangle 26">
                <a:extLst>
                  <a:ext uri="{FF2B5EF4-FFF2-40B4-BE49-F238E27FC236}">
                    <a16:creationId xmlns:a16="http://schemas.microsoft.com/office/drawing/2014/main" id="{F9AB3A1B-AB6B-9ACB-C13C-DE5F3B56905E}"/>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PRIM</a:t>
                </a:r>
              </a:p>
            </p:txBody>
          </p:sp>
          <p:sp>
            <p:nvSpPr>
              <p:cNvPr id="28" name="Rectangle 27">
                <a:extLst>
                  <a:ext uri="{FF2B5EF4-FFF2-40B4-BE49-F238E27FC236}">
                    <a16:creationId xmlns:a16="http://schemas.microsoft.com/office/drawing/2014/main" id="{73EF824A-2B8F-0756-5AF5-0429026BB312}"/>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latin typeface="Montserrat" panose="00000500000000000000" pitchFamily="2" charset="0"/>
                  </a:rPr>
                  <a:t>Ready</a:t>
                </a:r>
              </a:p>
            </p:txBody>
          </p:sp>
        </p:grpSp>
        <p:pic>
          <p:nvPicPr>
            <p:cNvPr id="9" name="Graphique 8">
              <a:extLst>
                <a:ext uri="{FF2B5EF4-FFF2-40B4-BE49-F238E27FC236}">
                  <a16:creationId xmlns:a16="http://schemas.microsoft.com/office/drawing/2014/main" id="{B3736DA9-8926-F83C-F596-B5B7C599266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9588" y="1267388"/>
              <a:ext cx="457200" cy="457200"/>
            </a:xfrm>
            <a:prstGeom prst="rect">
              <a:avLst/>
            </a:prstGeom>
          </p:spPr>
        </p:pic>
      </p:grpSp>
      <p:grpSp>
        <p:nvGrpSpPr>
          <p:cNvPr id="29" name="Groupe 28">
            <a:extLst>
              <a:ext uri="{FF2B5EF4-FFF2-40B4-BE49-F238E27FC236}">
                <a16:creationId xmlns:a16="http://schemas.microsoft.com/office/drawing/2014/main" id="{23B57667-5176-6C4E-EBEE-3EA989791239}"/>
              </a:ext>
            </a:extLst>
          </p:cNvPr>
          <p:cNvGrpSpPr/>
          <p:nvPr/>
        </p:nvGrpSpPr>
        <p:grpSpPr>
          <a:xfrm>
            <a:off x="3065664" y="4579804"/>
            <a:ext cx="662576" cy="711834"/>
            <a:chOff x="382127" y="1134698"/>
            <a:chExt cx="662576" cy="711834"/>
          </a:xfrm>
        </p:grpSpPr>
        <p:grpSp>
          <p:nvGrpSpPr>
            <p:cNvPr id="30" name="Groupe 29">
              <a:extLst>
                <a:ext uri="{FF2B5EF4-FFF2-40B4-BE49-F238E27FC236}">
                  <a16:creationId xmlns:a16="http://schemas.microsoft.com/office/drawing/2014/main" id="{8328BB21-5CE8-1230-5E32-B23321009C7B}"/>
                </a:ext>
              </a:extLst>
            </p:cNvPr>
            <p:cNvGrpSpPr/>
            <p:nvPr/>
          </p:nvGrpSpPr>
          <p:grpSpPr>
            <a:xfrm>
              <a:off x="382127" y="1134698"/>
              <a:ext cx="662576" cy="711834"/>
              <a:chOff x="3605481" y="1185813"/>
              <a:chExt cx="662576" cy="711834"/>
            </a:xfrm>
          </p:grpSpPr>
          <p:sp>
            <p:nvSpPr>
              <p:cNvPr id="32" name="Rectangle 31">
                <a:extLst>
                  <a:ext uri="{FF2B5EF4-FFF2-40B4-BE49-F238E27FC236}">
                    <a16:creationId xmlns:a16="http://schemas.microsoft.com/office/drawing/2014/main" id="{54BC5F2B-2A39-FF77-900F-E886B7F341E3}"/>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33" name="Rectangle 32">
                <a:extLst>
                  <a:ext uri="{FF2B5EF4-FFF2-40B4-BE49-F238E27FC236}">
                    <a16:creationId xmlns:a16="http://schemas.microsoft.com/office/drawing/2014/main" id="{C58E899F-05B7-8C6D-BBAD-F9564AA40743}"/>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ALONE</a:t>
                </a:r>
              </a:p>
            </p:txBody>
          </p:sp>
          <p:sp>
            <p:nvSpPr>
              <p:cNvPr id="34" name="Rectangle 33">
                <a:extLst>
                  <a:ext uri="{FF2B5EF4-FFF2-40B4-BE49-F238E27FC236}">
                    <a16:creationId xmlns:a16="http://schemas.microsoft.com/office/drawing/2014/main" id="{2D62BB0C-655B-1E54-05C9-90E9DC1238A9}"/>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latin typeface="Montserrat" panose="00000500000000000000" pitchFamily="2" charset="0"/>
                  </a:rPr>
                  <a:t>Ready</a:t>
                </a:r>
              </a:p>
            </p:txBody>
          </p:sp>
        </p:grpSp>
        <p:pic>
          <p:nvPicPr>
            <p:cNvPr id="31" name="Graphique 30">
              <a:extLst>
                <a:ext uri="{FF2B5EF4-FFF2-40B4-BE49-F238E27FC236}">
                  <a16:creationId xmlns:a16="http://schemas.microsoft.com/office/drawing/2014/main" id="{20A520F4-4338-7A3D-88EE-79B60C46489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9588" y="1267388"/>
              <a:ext cx="457200" cy="457200"/>
            </a:xfrm>
            <a:prstGeom prst="rect">
              <a:avLst/>
            </a:prstGeom>
          </p:spPr>
        </p:pic>
      </p:grpSp>
      <p:pic>
        <p:nvPicPr>
          <p:cNvPr id="10" name="trouble-29">
            <a:hlinkClick r:id="" action="ppaction://media"/>
            <a:extLst>
              <a:ext uri="{FF2B5EF4-FFF2-40B4-BE49-F238E27FC236}">
                <a16:creationId xmlns:a16="http://schemas.microsoft.com/office/drawing/2014/main" id="{C8A63618-BC4B-01FE-6B84-921440C02FC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519025" y="6370637"/>
            <a:ext cx="487363" cy="487363"/>
          </a:xfrm>
          <a:prstGeom prst="rect">
            <a:avLst/>
          </a:prstGeom>
        </p:spPr>
      </p:pic>
    </p:spTree>
    <p:extLst>
      <p:ext uri="{BB962C8B-B14F-4D97-AF65-F5344CB8AC3E}">
        <p14:creationId xmlns:p14="http://schemas.microsoft.com/office/powerpoint/2010/main" val="849536556"/>
      </p:ext>
    </p:extLst>
  </p:cSld>
  <p:clrMapOvr>
    <a:masterClrMapping/>
  </p:clrMapOvr>
  <mc:AlternateContent xmlns:mc="http://schemas.openxmlformats.org/markup-compatibility/2006" xmlns:p14="http://schemas.microsoft.com/office/powerpoint/2010/main">
    <mc:Choice Requires="p14">
      <p:transition spd="slow" p14:dur="2000" advClick="0" advTm="56000"/>
    </mc:Choice>
    <mc:Fallback xmlns="">
      <p:transition spd="slow" advClick="0" advTm="5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46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91882F36-976D-4E53-9051-99D03A581E27}"/>
              </a:ext>
            </a:extLst>
          </p:cNvPr>
          <p:cNvSpPr>
            <a:spLocks noGrp="1"/>
          </p:cNvSpPr>
          <p:nvPr>
            <p:ph type="body" sz="quarter" idx="23"/>
          </p:nvPr>
        </p:nvSpPr>
        <p:spPr>
          <a:xfrm>
            <a:off x="427566" y="1432984"/>
            <a:ext cx="5387081" cy="512064"/>
          </a:xfrm>
        </p:spPr>
        <p:txBody>
          <a:bodyPr/>
          <a:lstStyle/>
          <a:p>
            <a:r>
              <a:rPr lang="en-US" dirty="0"/>
              <a:t>3 successive synchronization failures on node 2</a:t>
            </a:r>
            <a:endParaRPr lang="en-GB" dirty="0"/>
          </a:p>
        </p:txBody>
      </p:sp>
      <p:sp>
        <p:nvSpPr>
          <p:cNvPr id="5" name="Espace réservé du texte 4">
            <a:extLst>
              <a:ext uri="{FF2B5EF4-FFF2-40B4-BE49-F238E27FC236}">
                <a16:creationId xmlns:a16="http://schemas.microsoft.com/office/drawing/2014/main" id="{8FD21AB3-2C45-4F21-BCF0-BA7DC0567C27}"/>
              </a:ext>
            </a:extLst>
          </p:cNvPr>
          <p:cNvSpPr>
            <a:spLocks noGrp="1"/>
          </p:cNvSpPr>
          <p:nvPr>
            <p:ph type="body" sz="quarter" idx="13"/>
          </p:nvPr>
        </p:nvSpPr>
        <p:spPr>
          <a:xfrm>
            <a:off x="427566" y="2133597"/>
            <a:ext cx="5387081" cy="3962400"/>
          </a:xfrm>
        </p:spPr>
        <p:txBody>
          <a:bodyPr/>
          <a:lstStyle/>
          <a:p>
            <a:endParaRPr lang="en-US" dirty="0"/>
          </a:p>
        </p:txBody>
      </p:sp>
      <p:sp>
        <p:nvSpPr>
          <p:cNvPr id="26" name="Text Placeholder 25">
            <a:extLst>
              <a:ext uri="{FF2B5EF4-FFF2-40B4-BE49-F238E27FC236}">
                <a16:creationId xmlns:a16="http://schemas.microsoft.com/office/drawing/2014/main" id="{6FA0349D-E459-3605-53CA-DFE4EDD273E7}"/>
              </a:ext>
            </a:extLst>
          </p:cNvPr>
          <p:cNvSpPr>
            <a:spLocks noGrp="1"/>
          </p:cNvSpPr>
          <p:nvPr>
            <p:ph type="body" sz="quarter" idx="24"/>
          </p:nvPr>
        </p:nvSpPr>
        <p:spPr/>
        <p:txBody>
          <a:bodyPr/>
          <a:lstStyle/>
          <a:p>
            <a:r>
              <a:rPr lang="en-GB" dirty="0"/>
              <a:t>Problem solving</a:t>
            </a:r>
          </a:p>
        </p:txBody>
      </p:sp>
      <p:sp>
        <p:nvSpPr>
          <p:cNvPr id="27" name="Text Placeholder 26">
            <a:extLst>
              <a:ext uri="{FF2B5EF4-FFF2-40B4-BE49-F238E27FC236}">
                <a16:creationId xmlns:a16="http://schemas.microsoft.com/office/drawing/2014/main" id="{A4419D4E-375D-E94E-29BD-87401A66B4EB}"/>
              </a:ext>
            </a:extLst>
          </p:cNvPr>
          <p:cNvSpPr>
            <a:spLocks noGrp="1"/>
          </p:cNvSpPr>
          <p:nvPr>
            <p:ph type="body" sz="quarter" idx="25"/>
          </p:nvPr>
        </p:nvSpPr>
        <p:spPr/>
        <p:txBody>
          <a:bodyPr/>
          <a:lstStyle/>
          <a:p>
            <a:pPr marL="0" indent="0">
              <a:lnSpc>
                <a:spcPct val="150000"/>
              </a:lnSpc>
              <a:buNone/>
            </a:pPr>
            <a:r>
              <a:rPr lang="en-US" sz="1400" dirty="0"/>
              <a:t>Search for errors in the module log on both nodes </a:t>
            </a:r>
          </a:p>
          <a:p>
            <a:pPr>
              <a:lnSpc>
                <a:spcPct val="150000"/>
              </a:lnSpc>
              <a:buFont typeface="Courier New" panose="02070309020205020404" pitchFamily="49" charset="0"/>
              <a:buChar char="o"/>
            </a:pPr>
            <a:r>
              <a:rPr lang="en-GB" sz="1200" dirty="0" err="1">
                <a:cs typeface="Courier New" panose="02070309020205020404" pitchFamily="49" charset="0"/>
              </a:rPr>
              <a:t>safekit</a:t>
            </a:r>
            <a:r>
              <a:rPr lang="en-GB" sz="1200" dirty="0">
                <a:cs typeface="Courier New" panose="02070309020205020404" pitchFamily="49" charset="0"/>
              </a:rPr>
              <a:t> </a:t>
            </a:r>
            <a:r>
              <a:rPr lang="en-GB" sz="1200" dirty="0" err="1">
                <a:cs typeface="Courier New" panose="02070309020205020404" pitchFamily="49" charset="0"/>
              </a:rPr>
              <a:t>logview</a:t>
            </a:r>
            <a:r>
              <a:rPr lang="en-GB" sz="1200" dirty="0">
                <a:cs typeface="Courier New" panose="02070309020205020404" pitchFamily="49" charset="0"/>
              </a:rPr>
              <a:t> –A –m AM</a:t>
            </a:r>
          </a:p>
          <a:p>
            <a:pPr marL="0" indent="0">
              <a:lnSpc>
                <a:spcPct val="150000"/>
              </a:lnSpc>
              <a:buNone/>
            </a:pPr>
            <a:endParaRPr lang="en-GB" sz="1400" dirty="0">
              <a:cs typeface="Courier New" panose="02070309020205020404" pitchFamily="49" charset="0"/>
            </a:endParaRPr>
          </a:p>
          <a:p>
            <a:pPr marL="0" indent="0">
              <a:lnSpc>
                <a:spcPct val="150000"/>
              </a:lnSpc>
              <a:buNone/>
            </a:pPr>
            <a:r>
              <a:rPr lang="en-US" sz="1400" dirty="0"/>
              <a:t>File access error on the secondary</a:t>
            </a:r>
          </a:p>
          <a:p>
            <a:pPr marL="313584" indent="-285750">
              <a:lnSpc>
                <a:spcPct val="150000"/>
              </a:lnSpc>
              <a:buFont typeface="Courier New" panose="02070309020205020404" pitchFamily="49" charset="0"/>
              <a:buChar char="o"/>
            </a:pPr>
            <a:r>
              <a:rPr lang="en-US" sz="1200" dirty="0">
                <a:latin typeface="+mn-lt"/>
              </a:rPr>
              <a:t>Check that the application is correctly stopped on the secondary and that its start at boot is manual</a:t>
            </a:r>
          </a:p>
          <a:p>
            <a:pPr marL="313584" indent="-285750">
              <a:lnSpc>
                <a:spcPct val="150000"/>
              </a:lnSpc>
              <a:buFont typeface="Courier New" panose="02070309020205020404" pitchFamily="49" charset="0"/>
              <a:buChar char="o"/>
            </a:pPr>
            <a:r>
              <a:rPr lang="en-US" sz="1200" dirty="0">
                <a:latin typeface="+mn-lt"/>
              </a:rPr>
              <a:t>Exclude replicated directories from antivirus scanning</a:t>
            </a:r>
          </a:p>
          <a:p>
            <a:pPr lvl="1">
              <a:lnSpc>
                <a:spcPct val="150000"/>
              </a:lnSpc>
              <a:buFont typeface="Raleway Light" pitchFamily="2" charset="0"/>
              <a:buChar char="›"/>
            </a:pPr>
            <a:endParaRPr lang="en-US" sz="1400" dirty="0">
              <a:latin typeface="+mn-lt"/>
            </a:endParaRPr>
          </a:p>
          <a:p>
            <a:pPr marL="0" indent="0">
              <a:lnSpc>
                <a:spcPct val="150000"/>
              </a:lnSpc>
              <a:buNone/>
            </a:pPr>
            <a:r>
              <a:rPr lang="en-GB" sz="1400" dirty="0"/>
              <a:t>Timeout on request processing</a:t>
            </a:r>
          </a:p>
          <a:p>
            <a:pPr marL="313584" indent="-285750">
              <a:lnSpc>
                <a:spcPct val="150000"/>
              </a:lnSpc>
              <a:buFont typeface="Courier New" panose="02070309020205020404" pitchFamily="49" charset="0"/>
              <a:buChar char="o"/>
            </a:pPr>
            <a:r>
              <a:rPr lang="en-US" sz="1200" dirty="0">
                <a:latin typeface="+mn-lt"/>
              </a:rPr>
              <a:t>Check that the network and the disk are working properly</a:t>
            </a:r>
          </a:p>
          <a:p>
            <a:pPr marL="313584" indent="-285750">
              <a:lnSpc>
                <a:spcPct val="150000"/>
              </a:lnSpc>
              <a:buFont typeface="Courier New" panose="02070309020205020404" pitchFamily="49" charset="0"/>
              <a:buChar char="o"/>
            </a:pPr>
            <a:r>
              <a:rPr lang="en-US" sz="1200" dirty="0">
                <a:latin typeface="+mn-lt"/>
              </a:rPr>
              <a:t>Start the secondary during an off-peak period</a:t>
            </a:r>
            <a:endParaRPr lang="en-GB" sz="1200" dirty="0"/>
          </a:p>
          <a:p>
            <a:pPr marL="0" indent="0">
              <a:buNone/>
            </a:pPr>
            <a:endParaRPr lang="en-GB" dirty="0"/>
          </a:p>
        </p:txBody>
      </p:sp>
      <p:sp>
        <p:nvSpPr>
          <p:cNvPr id="2" name="Titre 1">
            <a:extLst>
              <a:ext uri="{FF2B5EF4-FFF2-40B4-BE49-F238E27FC236}">
                <a16:creationId xmlns:a16="http://schemas.microsoft.com/office/drawing/2014/main" id="{DCFB3442-62AB-4A5D-858A-6E8AF1777489}"/>
              </a:ext>
            </a:extLst>
          </p:cNvPr>
          <p:cNvSpPr>
            <a:spLocks noGrp="1"/>
          </p:cNvSpPr>
          <p:nvPr>
            <p:ph type="title"/>
          </p:nvPr>
        </p:nvSpPr>
        <p:spPr>
          <a:xfrm>
            <a:off x="316799" y="471915"/>
            <a:ext cx="11484000" cy="343237"/>
          </a:xfrm>
        </p:spPr>
        <p:txBody>
          <a:bodyPr/>
          <a:lstStyle/>
          <a:p>
            <a:r>
              <a:rPr lang="en-GB" dirty="0"/>
              <a:t>File synchronization failures</a:t>
            </a:r>
          </a:p>
        </p:txBody>
      </p:sp>
      <p:sp>
        <p:nvSpPr>
          <p:cNvPr id="6" name="Espace réservé du texte 5">
            <a:extLst>
              <a:ext uri="{FF2B5EF4-FFF2-40B4-BE49-F238E27FC236}">
                <a16:creationId xmlns:a16="http://schemas.microsoft.com/office/drawing/2014/main" id="{1E73AE2C-69D1-4FD6-B8AC-64F8BA2E40A3}"/>
              </a:ext>
            </a:extLst>
          </p:cNvPr>
          <p:cNvSpPr>
            <a:spLocks noGrp="1"/>
          </p:cNvSpPr>
          <p:nvPr>
            <p:ph type="body" sz="quarter" idx="10"/>
          </p:nvPr>
        </p:nvSpPr>
        <p:spPr>
          <a:xfrm>
            <a:off x="316799" y="830931"/>
            <a:ext cx="11484000" cy="338554"/>
          </a:xfrm>
        </p:spPr>
        <p:txBody>
          <a:bodyPr/>
          <a:lstStyle/>
          <a:p>
            <a:r>
              <a:rPr lang="fr-FR"/>
              <a:t>&lt;service </a:t>
            </a:r>
            <a:r>
              <a:rPr lang="en-US"/>
              <a:t>maxloop="3" </a:t>
            </a:r>
            <a:r>
              <a:rPr lang="fr-FR"/>
              <a:t>loop_interval</a:t>
            </a:r>
            <a:r>
              <a:rPr lang="en-US"/>
              <a:t>="24"</a:t>
            </a:r>
            <a:r>
              <a:rPr lang="fr-FR"/>
              <a:t> &gt; in userconfig.xml</a:t>
            </a:r>
            <a:endParaRPr lang="en-GB"/>
          </a:p>
          <a:p>
            <a:endParaRPr lang="en-GB" dirty="0"/>
          </a:p>
        </p:txBody>
      </p:sp>
      <p:sp>
        <p:nvSpPr>
          <p:cNvPr id="9" name="ZoneTexte 8">
            <a:extLst>
              <a:ext uri="{FF2B5EF4-FFF2-40B4-BE49-F238E27FC236}">
                <a16:creationId xmlns:a16="http://schemas.microsoft.com/office/drawing/2014/main" id="{ACB5605F-DC82-4EE6-9F78-D92FA15D19B9}"/>
              </a:ext>
            </a:extLst>
          </p:cNvPr>
          <p:cNvSpPr txBox="1"/>
          <p:nvPr/>
        </p:nvSpPr>
        <p:spPr>
          <a:xfrm>
            <a:off x="3285998" y="3487865"/>
            <a:ext cx="1829347" cy="276999"/>
          </a:xfrm>
          <a:prstGeom prst="rect">
            <a:avLst/>
          </a:prstGeom>
          <a:noFill/>
        </p:spPr>
        <p:txBody>
          <a:bodyPr wrap="none" rtlCol="0">
            <a:spAutoFit/>
          </a:bodyPr>
          <a:lstStyle/>
          <a:p>
            <a:pPr algn="l"/>
            <a:r>
              <a:rPr lang="en-GB" sz="1200" dirty="0" err="1"/>
              <a:t>stopstart</a:t>
            </a:r>
            <a:r>
              <a:rPr lang="en-GB" sz="1200" dirty="0"/>
              <a:t> after failure</a:t>
            </a:r>
          </a:p>
        </p:txBody>
      </p:sp>
      <p:sp>
        <p:nvSpPr>
          <p:cNvPr id="10" name="ZoneTexte 9">
            <a:extLst>
              <a:ext uri="{FF2B5EF4-FFF2-40B4-BE49-F238E27FC236}">
                <a16:creationId xmlns:a16="http://schemas.microsoft.com/office/drawing/2014/main" id="{6AA79EA3-5678-46EA-B744-67854659604E}"/>
              </a:ext>
            </a:extLst>
          </p:cNvPr>
          <p:cNvSpPr txBox="1"/>
          <p:nvPr/>
        </p:nvSpPr>
        <p:spPr>
          <a:xfrm>
            <a:off x="3261601" y="4922478"/>
            <a:ext cx="1680268" cy="276999"/>
          </a:xfrm>
          <a:prstGeom prst="rect">
            <a:avLst/>
          </a:prstGeom>
          <a:noFill/>
        </p:spPr>
        <p:txBody>
          <a:bodyPr wrap="none" rtlCol="0">
            <a:spAutoFit/>
          </a:bodyPr>
          <a:lstStyle/>
          <a:p>
            <a:pPr algn="l"/>
            <a:r>
              <a:rPr lang="en-GB" sz="1200" dirty="0"/>
              <a:t>stop after 3 failures</a:t>
            </a:r>
          </a:p>
        </p:txBody>
      </p:sp>
      <p:cxnSp>
        <p:nvCxnSpPr>
          <p:cNvPr id="14" name="Connecteur droit avec flèche 13">
            <a:extLst>
              <a:ext uri="{FF2B5EF4-FFF2-40B4-BE49-F238E27FC236}">
                <a16:creationId xmlns:a16="http://schemas.microsoft.com/office/drawing/2014/main" id="{E9564211-1B5A-4941-A59F-59CA913CCE0C}"/>
              </a:ext>
            </a:extLst>
          </p:cNvPr>
          <p:cNvCxnSpPr/>
          <p:nvPr/>
        </p:nvCxnSpPr>
        <p:spPr>
          <a:xfrm>
            <a:off x="2619420" y="3222341"/>
            <a:ext cx="0" cy="277796"/>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68D9E3BF-2CEE-4021-BB8C-1FF5C1692084}"/>
              </a:ext>
            </a:extLst>
          </p:cNvPr>
          <p:cNvCxnSpPr/>
          <p:nvPr/>
        </p:nvCxnSpPr>
        <p:spPr>
          <a:xfrm>
            <a:off x="2630710" y="4236820"/>
            <a:ext cx="0" cy="277796"/>
          </a:xfrm>
          <a:prstGeom prst="straightConnector1">
            <a:avLst/>
          </a:prstGeom>
          <a:ln>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6" name="Connecteur : en angle 15">
            <a:extLst>
              <a:ext uri="{FF2B5EF4-FFF2-40B4-BE49-F238E27FC236}">
                <a16:creationId xmlns:a16="http://schemas.microsoft.com/office/drawing/2014/main" id="{E7F9525C-2C40-43B3-B52D-8256A8D51523}"/>
              </a:ext>
            </a:extLst>
          </p:cNvPr>
          <p:cNvCxnSpPr>
            <a:cxnSpLocks/>
          </p:cNvCxnSpPr>
          <p:nvPr/>
        </p:nvCxnSpPr>
        <p:spPr>
          <a:xfrm rot="5400000" flipH="1" flipV="1">
            <a:off x="1979512" y="3513747"/>
            <a:ext cx="1647838" cy="321293"/>
          </a:xfrm>
          <a:prstGeom prst="bentConnector4">
            <a:avLst>
              <a:gd name="adj1" fmla="val -1904"/>
              <a:gd name="adj2" fmla="val 194867"/>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41976B7B-EC74-48D8-BCDD-22CBA2B5C5F2}"/>
              </a:ext>
            </a:extLst>
          </p:cNvPr>
          <p:cNvCxnSpPr/>
          <p:nvPr/>
        </p:nvCxnSpPr>
        <p:spPr>
          <a:xfrm>
            <a:off x="2634227" y="4464445"/>
            <a:ext cx="0" cy="277796"/>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0BC458B7-E163-4724-9299-8F613BA5E683}"/>
              </a:ext>
            </a:extLst>
          </p:cNvPr>
          <p:cNvSpPr txBox="1"/>
          <p:nvPr/>
        </p:nvSpPr>
        <p:spPr>
          <a:xfrm>
            <a:off x="1938982" y="2189394"/>
            <a:ext cx="2056515" cy="276999"/>
          </a:xfrm>
          <a:prstGeom prst="rect">
            <a:avLst/>
          </a:prstGeom>
          <a:noFill/>
        </p:spPr>
        <p:txBody>
          <a:bodyPr wrap="square" rtlCol="0">
            <a:spAutoFit/>
          </a:bodyPr>
          <a:lstStyle/>
          <a:p>
            <a:r>
              <a:rPr lang="fr-FR" sz="1200" dirty="0">
                <a:cs typeface="Courier New" panose="02070309020205020404" pitchFamily="49" charset="0"/>
              </a:rPr>
              <a:t>node2 (</a:t>
            </a:r>
            <a:r>
              <a:rPr lang="fr-FR" sz="1200" dirty="0">
                <a:solidFill>
                  <a:srgbClr val="EE7600"/>
                </a:solidFill>
              </a:rPr>
              <a:t>not </a:t>
            </a:r>
            <a:r>
              <a:rPr lang="fr-FR" sz="1200" dirty="0" err="1">
                <a:solidFill>
                  <a:srgbClr val="EE7600"/>
                </a:solidFill>
              </a:rPr>
              <a:t>uptodate</a:t>
            </a:r>
            <a:r>
              <a:rPr lang="fr-FR" sz="1200" dirty="0">
                <a:cs typeface="Courier New" panose="02070309020205020404" pitchFamily="49" charset="0"/>
              </a:rPr>
              <a:t>) </a:t>
            </a:r>
            <a:endParaRPr lang="fr-FR" sz="1200" dirty="0">
              <a:solidFill>
                <a:schemeClr val="accent4"/>
              </a:solidFill>
              <a:cs typeface="Courier New" panose="02070309020205020404" pitchFamily="49" charset="0"/>
            </a:endParaRPr>
          </a:p>
        </p:txBody>
      </p:sp>
      <p:cxnSp>
        <p:nvCxnSpPr>
          <p:cNvPr id="38" name="Connecteur droit avec flèche 37">
            <a:extLst>
              <a:ext uri="{FF2B5EF4-FFF2-40B4-BE49-F238E27FC236}">
                <a16:creationId xmlns:a16="http://schemas.microsoft.com/office/drawing/2014/main" id="{40F54899-3932-426B-8EF9-A969046E10ED}"/>
              </a:ext>
            </a:extLst>
          </p:cNvPr>
          <p:cNvCxnSpPr/>
          <p:nvPr/>
        </p:nvCxnSpPr>
        <p:spPr>
          <a:xfrm>
            <a:off x="1038054" y="3247191"/>
            <a:ext cx="0" cy="277796"/>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9" name="Connecteur droit avec flèche 38">
            <a:extLst>
              <a:ext uri="{FF2B5EF4-FFF2-40B4-BE49-F238E27FC236}">
                <a16:creationId xmlns:a16="http://schemas.microsoft.com/office/drawing/2014/main" id="{1CFFA634-E7B4-479F-B209-41D1290A03F4}"/>
              </a:ext>
            </a:extLst>
          </p:cNvPr>
          <p:cNvCxnSpPr/>
          <p:nvPr/>
        </p:nvCxnSpPr>
        <p:spPr>
          <a:xfrm>
            <a:off x="1028060" y="4236820"/>
            <a:ext cx="0" cy="277796"/>
          </a:xfrm>
          <a:prstGeom prst="straightConnector1">
            <a:avLst/>
          </a:prstGeom>
          <a:ln>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40" name="Connecteur : en angle 39">
            <a:extLst>
              <a:ext uri="{FF2B5EF4-FFF2-40B4-BE49-F238E27FC236}">
                <a16:creationId xmlns:a16="http://schemas.microsoft.com/office/drawing/2014/main" id="{5335C7E2-31CF-496B-8B71-091996293E7C}"/>
              </a:ext>
            </a:extLst>
          </p:cNvPr>
          <p:cNvCxnSpPr>
            <a:endCxn id="51" idx="1"/>
          </p:cNvCxnSpPr>
          <p:nvPr/>
        </p:nvCxnSpPr>
        <p:spPr>
          <a:xfrm rot="16200000" flipV="1">
            <a:off x="43494" y="3529698"/>
            <a:ext cx="1647837" cy="321293"/>
          </a:xfrm>
          <a:prstGeom prst="bentConnector4">
            <a:avLst>
              <a:gd name="adj1" fmla="val -1904"/>
              <a:gd name="adj2" fmla="val 194867"/>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2" name="Connecteur droit avec flèche 41">
            <a:extLst>
              <a:ext uri="{FF2B5EF4-FFF2-40B4-BE49-F238E27FC236}">
                <a16:creationId xmlns:a16="http://schemas.microsoft.com/office/drawing/2014/main" id="{6239A0A8-0B53-431A-A434-3C58BDE8B3FA}"/>
              </a:ext>
            </a:extLst>
          </p:cNvPr>
          <p:cNvCxnSpPr/>
          <p:nvPr/>
        </p:nvCxnSpPr>
        <p:spPr>
          <a:xfrm>
            <a:off x="1028060" y="4468680"/>
            <a:ext cx="0" cy="277796"/>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3" name="ZoneTexte 42">
            <a:extLst>
              <a:ext uri="{FF2B5EF4-FFF2-40B4-BE49-F238E27FC236}">
                <a16:creationId xmlns:a16="http://schemas.microsoft.com/office/drawing/2014/main" id="{2C836D10-DD1E-4A35-BC4B-6F6316130BC6}"/>
              </a:ext>
            </a:extLst>
          </p:cNvPr>
          <p:cNvSpPr txBox="1"/>
          <p:nvPr/>
        </p:nvSpPr>
        <p:spPr>
          <a:xfrm>
            <a:off x="348312" y="2193527"/>
            <a:ext cx="1636391" cy="276999"/>
          </a:xfrm>
          <a:prstGeom prst="rect">
            <a:avLst/>
          </a:prstGeom>
          <a:noFill/>
        </p:spPr>
        <p:txBody>
          <a:bodyPr wrap="square">
            <a:spAutoFit/>
          </a:bodyPr>
          <a:lstStyle/>
          <a:p>
            <a:r>
              <a:rPr lang="fr-FR" sz="1200" dirty="0">
                <a:cs typeface="Courier New" panose="02070309020205020404" pitchFamily="49" charset="0"/>
              </a:rPr>
              <a:t>node1 (</a:t>
            </a:r>
            <a:r>
              <a:rPr lang="fr-FR" sz="1200" dirty="0" err="1">
                <a:solidFill>
                  <a:srgbClr val="488214"/>
                </a:solidFill>
                <a:cs typeface="Courier New" panose="02070309020205020404" pitchFamily="49" charset="0"/>
              </a:rPr>
              <a:t>uptodate</a:t>
            </a:r>
            <a:r>
              <a:rPr lang="fr-FR" sz="1200" dirty="0">
                <a:cs typeface="Courier New" panose="02070309020205020404" pitchFamily="49" charset="0"/>
              </a:rPr>
              <a:t>) </a:t>
            </a:r>
            <a:endParaRPr lang="fr-FR" sz="1200" dirty="0">
              <a:solidFill>
                <a:schemeClr val="accent4"/>
              </a:solidFill>
              <a:cs typeface="Courier New" panose="02070309020205020404" pitchFamily="49" charset="0"/>
            </a:endParaRPr>
          </a:p>
        </p:txBody>
      </p:sp>
      <p:sp>
        <p:nvSpPr>
          <p:cNvPr id="3" name="ZoneTexte 2">
            <a:extLst>
              <a:ext uri="{FF2B5EF4-FFF2-40B4-BE49-F238E27FC236}">
                <a16:creationId xmlns:a16="http://schemas.microsoft.com/office/drawing/2014/main" id="{E1A5BD1C-9D3A-EEF0-3EE1-7BCEC8EB1F88}"/>
              </a:ext>
            </a:extLst>
          </p:cNvPr>
          <p:cNvSpPr txBox="1"/>
          <p:nvPr/>
        </p:nvSpPr>
        <p:spPr>
          <a:xfrm>
            <a:off x="2862964" y="5647474"/>
            <a:ext cx="2854260" cy="615105"/>
          </a:xfrm>
          <a:prstGeom prst="rect">
            <a:avLst/>
          </a:prstGeom>
          <a:noFill/>
        </p:spPr>
        <p:txBody>
          <a:bodyPr wrap="square">
            <a:spAutoFit/>
          </a:bodyPr>
          <a:lstStyle/>
          <a:p>
            <a:pPr marL="0" indent="0">
              <a:lnSpc>
                <a:spcPct val="150000"/>
              </a:lnSpc>
              <a:buNone/>
            </a:pPr>
            <a:r>
              <a:rPr lang="en-US" sz="1200" dirty="0"/>
              <a:t>On synchronization failure, data are inconsistent on node2 </a:t>
            </a:r>
            <a:endParaRPr lang="en-GB" sz="1200" dirty="0"/>
          </a:p>
        </p:txBody>
      </p:sp>
      <p:pic>
        <p:nvPicPr>
          <p:cNvPr id="4" name="Graphique 3" descr="Avertissement avec un remplissage uni">
            <a:extLst>
              <a:ext uri="{FF2B5EF4-FFF2-40B4-BE49-F238E27FC236}">
                <a16:creationId xmlns:a16="http://schemas.microsoft.com/office/drawing/2014/main" id="{1CFA35BB-BCE2-F21B-90FA-12FD5D9162D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73580" y="5784827"/>
            <a:ext cx="321294" cy="321294"/>
          </a:xfrm>
          <a:prstGeom prst="rect">
            <a:avLst/>
          </a:prstGeom>
        </p:spPr>
      </p:pic>
      <p:grpSp>
        <p:nvGrpSpPr>
          <p:cNvPr id="63" name="Groupe 62">
            <a:extLst>
              <a:ext uri="{FF2B5EF4-FFF2-40B4-BE49-F238E27FC236}">
                <a16:creationId xmlns:a16="http://schemas.microsoft.com/office/drawing/2014/main" id="{101F2EBD-B16D-AEA0-6DB5-2215E792B506}"/>
              </a:ext>
            </a:extLst>
          </p:cNvPr>
          <p:cNvGrpSpPr/>
          <p:nvPr/>
        </p:nvGrpSpPr>
        <p:grpSpPr>
          <a:xfrm>
            <a:off x="723303" y="2509839"/>
            <a:ext cx="662576" cy="711834"/>
            <a:chOff x="382127" y="1134698"/>
            <a:chExt cx="662576" cy="711834"/>
          </a:xfrm>
        </p:grpSpPr>
        <p:grpSp>
          <p:nvGrpSpPr>
            <p:cNvPr id="64" name="Groupe 63">
              <a:extLst>
                <a:ext uri="{FF2B5EF4-FFF2-40B4-BE49-F238E27FC236}">
                  <a16:creationId xmlns:a16="http://schemas.microsoft.com/office/drawing/2014/main" id="{D0AE0D78-4E81-4023-01DD-A98F5576E6F2}"/>
                </a:ext>
              </a:extLst>
            </p:cNvPr>
            <p:cNvGrpSpPr/>
            <p:nvPr/>
          </p:nvGrpSpPr>
          <p:grpSpPr>
            <a:xfrm>
              <a:off x="382127" y="1134698"/>
              <a:ext cx="662576" cy="711834"/>
              <a:chOff x="3605481" y="1185813"/>
              <a:chExt cx="662576" cy="711834"/>
            </a:xfrm>
          </p:grpSpPr>
          <p:sp>
            <p:nvSpPr>
              <p:cNvPr id="66" name="Rectangle 65">
                <a:extLst>
                  <a:ext uri="{FF2B5EF4-FFF2-40B4-BE49-F238E27FC236}">
                    <a16:creationId xmlns:a16="http://schemas.microsoft.com/office/drawing/2014/main" id="{7E63D7E8-4B90-292A-E6DB-62A29A9AACBF}"/>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67" name="Rectangle 66">
                <a:extLst>
                  <a:ext uri="{FF2B5EF4-FFF2-40B4-BE49-F238E27FC236}">
                    <a16:creationId xmlns:a16="http://schemas.microsoft.com/office/drawing/2014/main" id="{3D620C8D-12B2-01B0-2AB9-AC70C48C578F}"/>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ALONE</a:t>
                </a:r>
              </a:p>
            </p:txBody>
          </p:sp>
          <p:sp>
            <p:nvSpPr>
              <p:cNvPr id="68" name="Rectangle 67">
                <a:extLst>
                  <a:ext uri="{FF2B5EF4-FFF2-40B4-BE49-F238E27FC236}">
                    <a16:creationId xmlns:a16="http://schemas.microsoft.com/office/drawing/2014/main" id="{CF0D80FF-288F-D12C-F225-3B851B6C2AA4}"/>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latin typeface="Montserrat" panose="00000500000000000000" pitchFamily="2" charset="0"/>
                  </a:rPr>
                  <a:t>Ready</a:t>
                </a:r>
              </a:p>
            </p:txBody>
          </p:sp>
        </p:grpSp>
        <p:pic>
          <p:nvPicPr>
            <p:cNvPr id="65" name="Graphique 64">
              <a:extLst>
                <a:ext uri="{FF2B5EF4-FFF2-40B4-BE49-F238E27FC236}">
                  <a16:creationId xmlns:a16="http://schemas.microsoft.com/office/drawing/2014/main" id="{63A400A1-630B-95F5-99FB-2C46E47B4B2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9588" y="1267388"/>
              <a:ext cx="457200" cy="457200"/>
            </a:xfrm>
            <a:prstGeom prst="rect">
              <a:avLst/>
            </a:prstGeom>
          </p:spPr>
        </p:pic>
      </p:grpSp>
      <p:grpSp>
        <p:nvGrpSpPr>
          <p:cNvPr id="69" name="Groupe 68">
            <a:extLst>
              <a:ext uri="{FF2B5EF4-FFF2-40B4-BE49-F238E27FC236}">
                <a16:creationId xmlns:a16="http://schemas.microsoft.com/office/drawing/2014/main" id="{AC980964-F3FA-8467-E356-06D90DAB742A}"/>
              </a:ext>
            </a:extLst>
          </p:cNvPr>
          <p:cNvGrpSpPr/>
          <p:nvPr/>
        </p:nvGrpSpPr>
        <p:grpSpPr>
          <a:xfrm>
            <a:off x="702549" y="3558897"/>
            <a:ext cx="666793" cy="711833"/>
            <a:chOff x="369274" y="2278616"/>
            <a:chExt cx="666793" cy="711833"/>
          </a:xfrm>
        </p:grpSpPr>
        <p:grpSp>
          <p:nvGrpSpPr>
            <p:cNvPr id="70" name="Groupe 69">
              <a:extLst>
                <a:ext uri="{FF2B5EF4-FFF2-40B4-BE49-F238E27FC236}">
                  <a16:creationId xmlns:a16="http://schemas.microsoft.com/office/drawing/2014/main" id="{F66193E4-2AC6-A13F-7CEC-43A2ADD33378}"/>
                </a:ext>
              </a:extLst>
            </p:cNvPr>
            <p:cNvGrpSpPr/>
            <p:nvPr/>
          </p:nvGrpSpPr>
          <p:grpSpPr>
            <a:xfrm>
              <a:off x="369274" y="2278616"/>
              <a:ext cx="666793" cy="711833"/>
              <a:chOff x="1690473" y="2789746"/>
              <a:chExt cx="500095" cy="533875"/>
            </a:xfrm>
          </p:grpSpPr>
          <p:sp>
            <p:nvSpPr>
              <p:cNvPr id="72" name="Rectangle 71">
                <a:extLst>
                  <a:ext uri="{FF2B5EF4-FFF2-40B4-BE49-F238E27FC236}">
                    <a16:creationId xmlns:a16="http://schemas.microsoft.com/office/drawing/2014/main" id="{5841EC8C-7473-39C6-4324-29139FD925A1}"/>
                  </a:ext>
                </a:extLst>
              </p:cNvPr>
              <p:cNvSpPr/>
              <p:nvPr/>
            </p:nvSpPr>
            <p:spPr>
              <a:xfrm>
                <a:off x="1693636" y="2789746"/>
                <a:ext cx="496932" cy="533875"/>
              </a:xfrm>
              <a:prstGeom prst="rect">
                <a:avLst/>
              </a:prstGeom>
              <a:solidFill>
                <a:schemeClr val="bg1"/>
              </a:solid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a:latin typeface="Montserrat" panose="00000500000000000000" pitchFamily="2" charset="0"/>
                </a:endParaRPr>
              </a:p>
            </p:txBody>
          </p:sp>
          <p:sp>
            <p:nvSpPr>
              <p:cNvPr id="73" name="Rectangle 72">
                <a:extLst>
                  <a:ext uri="{FF2B5EF4-FFF2-40B4-BE49-F238E27FC236}">
                    <a16:creationId xmlns:a16="http://schemas.microsoft.com/office/drawing/2014/main" id="{E31B9023-1452-ABB3-4A61-BE17D79F10CD}"/>
                  </a:ext>
                </a:extLst>
              </p:cNvPr>
              <p:cNvSpPr>
                <a:spLocks noChangeArrowheads="1"/>
              </p:cNvSpPr>
              <p:nvPr/>
            </p:nvSpPr>
            <p:spPr bwMode="auto">
              <a:xfrm>
                <a:off x="1696948" y="2795302"/>
                <a:ext cx="490455" cy="103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F58D53"/>
                    </a:solidFill>
                    <a:latin typeface="Montserrat" panose="00000500000000000000" pitchFamily="2" charset="0"/>
                  </a:rPr>
                  <a:t>Transient</a:t>
                </a:r>
              </a:p>
            </p:txBody>
          </p:sp>
          <p:sp>
            <p:nvSpPr>
              <p:cNvPr id="74" name="Rectangle 73">
                <a:extLst>
                  <a:ext uri="{FF2B5EF4-FFF2-40B4-BE49-F238E27FC236}">
                    <a16:creationId xmlns:a16="http://schemas.microsoft.com/office/drawing/2014/main" id="{22C10B54-0F69-2399-98E5-6475E60B4E8F}"/>
                  </a:ext>
                </a:extLst>
              </p:cNvPr>
              <p:cNvSpPr>
                <a:spLocks noChangeArrowheads="1"/>
              </p:cNvSpPr>
              <p:nvPr/>
            </p:nvSpPr>
            <p:spPr bwMode="auto">
              <a:xfrm>
                <a:off x="1690473" y="3178141"/>
                <a:ext cx="496931"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ALONE</a:t>
                </a:r>
              </a:p>
            </p:txBody>
          </p:sp>
        </p:grpSp>
        <p:pic>
          <p:nvPicPr>
            <p:cNvPr id="71" name="Graphique 70">
              <a:extLst>
                <a:ext uri="{FF2B5EF4-FFF2-40B4-BE49-F238E27FC236}">
                  <a16:creationId xmlns:a16="http://schemas.microsoft.com/office/drawing/2014/main" id="{772BE1CA-9D8E-5A60-5DA1-F24B86FA467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64242" y="2378723"/>
              <a:ext cx="457200" cy="457200"/>
            </a:xfrm>
            <a:prstGeom prst="rect">
              <a:avLst/>
            </a:prstGeom>
          </p:spPr>
        </p:pic>
      </p:grpSp>
      <p:grpSp>
        <p:nvGrpSpPr>
          <p:cNvPr id="75" name="Groupe 74">
            <a:extLst>
              <a:ext uri="{FF2B5EF4-FFF2-40B4-BE49-F238E27FC236}">
                <a16:creationId xmlns:a16="http://schemas.microsoft.com/office/drawing/2014/main" id="{70F6BDC5-C51F-95C9-C75E-A79A616E5B55}"/>
              </a:ext>
            </a:extLst>
          </p:cNvPr>
          <p:cNvGrpSpPr/>
          <p:nvPr/>
        </p:nvGrpSpPr>
        <p:grpSpPr>
          <a:xfrm>
            <a:off x="723645" y="4737718"/>
            <a:ext cx="662576" cy="711834"/>
            <a:chOff x="382127" y="1134698"/>
            <a:chExt cx="662576" cy="711834"/>
          </a:xfrm>
        </p:grpSpPr>
        <p:grpSp>
          <p:nvGrpSpPr>
            <p:cNvPr id="76" name="Groupe 75">
              <a:extLst>
                <a:ext uri="{FF2B5EF4-FFF2-40B4-BE49-F238E27FC236}">
                  <a16:creationId xmlns:a16="http://schemas.microsoft.com/office/drawing/2014/main" id="{7EB2088D-13AF-01A6-EEE4-F988C20A4BA6}"/>
                </a:ext>
              </a:extLst>
            </p:cNvPr>
            <p:cNvGrpSpPr/>
            <p:nvPr/>
          </p:nvGrpSpPr>
          <p:grpSpPr>
            <a:xfrm>
              <a:off x="382127" y="1134698"/>
              <a:ext cx="662576" cy="711834"/>
              <a:chOff x="3605481" y="1185813"/>
              <a:chExt cx="662576" cy="711834"/>
            </a:xfrm>
          </p:grpSpPr>
          <p:sp>
            <p:nvSpPr>
              <p:cNvPr id="78" name="Rectangle 77">
                <a:extLst>
                  <a:ext uri="{FF2B5EF4-FFF2-40B4-BE49-F238E27FC236}">
                    <a16:creationId xmlns:a16="http://schemas.microsoft.com/office/drawing/2014/main" id="{D4451838-0CDC-0405-EA65-B127735E0C0D}"/>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79" name="Rectangle 78">
                <a:extLst>
                  <a:ext uri="{FF2B5EF4-FFF2-40B4-BE49-F238E27FC236}">
                    <a16:creationId xmlns:a16="http://schemas.microsoft.com/office/drawing/2014/main" id="{0AF39CC8-7CFC-79BC-35F8-3C2FDA0CE0D5}"/>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ALONE</a:t>
                </a:r>
              </a:p>
            </p:txBody>
          </p:sp>
          <p:sp>
            <p:nvSpPr>
              <p:cNvPr id="80" name="Rectangle 79">
                <a:extLst>
                  <a:ext uri="{FF2B5EF4-FFF2-40B4-BE49-F238E27FC236}">
                    <a16:creationId xmlns:a16="http://schemas.microsoft.com/office/drawing/2014/main" id="{4028DDED-177A-F1D3-D360-FCB93347C117}"/>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latin typeface="Montserrat" panose="00000500000000000000" pitchFamily="2" charset="0"/>
                  </a:rPr>
                  <a:t>Ready</a:t>
                </a:r>
              </a:p>
            </p:txBody>
          </p:sp>
        </p:grpSp>
        <p:pic>
          <p:nvPicPr>
            <p:cNvPr id="77" name="Graphique 76">
              <a:extLst>
                <a:ext uri="{FF2B5EF4-FFF2-40B4-BE49-F238E27FC236}">
                  <a16:creationId xmlns:a16="http://schemas.microsoft.com/office/drawing/2014/main" id="{2F1E8580-7C1F-35AC-5D40-DE2BC9158C0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9588" y="1267388"/>
              <a:ext cx="457200" cy="457200"/>
            </a:xfrm>
            <a:prstGeom prst="rect">
              <a:avLst/>
            </a:prstGeom>
          </p:spPr>
        </p:pic>
      </p:grpSp>
      <p:grpSp>
        <p:nvGrpSpPr>
          <p:cNvPr id="81" name="Groupe 80">
            <a:extLst>
              <a:ext uri="{FF2B5EF4-FFF2-40B4-BE49-F238E27FC236}">
                <a16:creationId xmlns:a16="http://schemas.microsoft.com/office/drawing/2014/main" id="{C175166E-0474-8D6D-1678-8503D58535FE}"/>
              </a:ext>
            </a:extLst>
          </p:cNvPr>
          <p:cNvGrpSpPr/>
          <p:nvPr/>
        </p:nvGrpSpPr>
        <p:grpSpPr>
          <a:xfrm>
            <a:off x="2299166" y="2494557"/>
            <a:ext cx="662576" cy="711834"/>
            <a:chOff x="1346583" y="3245751"/>
            <a:chExt cx="662576" cy="711834"/>
          </a:xfrm>
        </p:grpSpPr>
        <p:grpSp>
          <p:nvGrpSpPr>
            <p:cNvPr id="82" name="Groupe 81">
              <a:extLst>
                <a:ext uri="{FF2B5EF4-FFF2-40B4-BE49-F238E27FC236}">
                  <a16:creationId xmlns:a16="http://schemas.microsoft.com/office/drawing/2014/main" id="{F9DAF0E1-99F0-E3FD-412A-BF280F17E3E3}"/>
                </a:ext>
              </a:extLst>
            </p:cNvPr>
            <p:cNvGrpSpPr/>
            <p:nvPr/>
          </p:nvGrpSpPr>
          <p:grpSpPr>
            <a:xfrm>
              <a:off x="1346583" y="3245751"/>
              <a:ext cx="662576" cy="711834"/>
              <a:chOff x="3605481" y="1185813"/>
              <a:chExt cx="662576" cy="711834"/>
            </a:xfrm>
          </p:grpSpPr>
          <p:sp>
            <p:nvSpPr>
              <p:cNvPr id="84" name="Rectangle 83">
                <a:extLst>
                  <a:ext uri="{FF2B5EF4-FFF2-40B4-BE49-F238E27FC236}">
                    <a16:creationId xmlns:a16="http://schemas.microsoft.com/office/drawing/2014/main" id="{49442F04-1FB0-85B3-C4DB-E2CEADB26F81}"/>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85" name="Rectangle 84">
                <a:extLst>
                  <a:ext uri="{FF2B5EF4-FFF2-40B4-BE49-F238E27FC236}">
                    <a16:creationId xmlns:a16="http://schemas.microsoft.com/office/drawing/2014/main" id="{82943638-E22A-15DD-F794-CB087C34D403}"/>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STOP</a:t>
                </a:r>
              </a:p>
            </p:txBody>
          </p:sp>
          <p:sp>
            <p:nvSpPr>
              <p:cNvPr id="86" name="Rectangle 85">
                <a:extLst>
                  <a:ext uri="{FF2B5EF4-FFF2-40B4-BE49-F238E27FC236}">
                    <a16:creationId xmlns:a16="http://schemas.microsoft.com/office/drawing/2014/main" id="{BC79CDE2-26C0-D19D-23B2-CB764B10E443}"/>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BB0900"/>
                    </a:solidFill>
                    <a:latin typeface="Montserrat" panose="00000500000000000000" pitchFamily="2" charset="0"/>
                  </a:rPr>
                  <a:t>NotReady</a:t>
                </a:r>
              </a:p>
            </p:txBody>
          </p:sp>
        </p:grpSp>
        <p:pic>
          <p:nvPicPr>
            <p:cNvPr id="83" name="Graphique 82">
              <a:extLst>
                <a:ext uri="{FF2B5EF4-FFF2-40B4-BE49-F238E27FC236}">
                  <a16:creationId xmlns:a16="http://schemas.microsoft.com/office/drawing/2014/main" id="{3D4A9DF9-36A0-4F18-7849-B53ED951F58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434347" y="3371085"/>
              <a:ext cx="457200" cy="457200"/>
            </a:xfrm>
            <a:prstGeom prst="rect">
              <a:avLst/>
            </a:prstGeom>
          </p:spPr>
        </p:pic>
      </p:grpSp>
      <p:grpSp>
        <p:nvGrpSpPr>
          <p:cNvPr id="87" name="Groupe 86">
            <a:extLst>
              <a:ext uri="{FF2B5EF4-FFF2-40B4-BE49-F238E27FC236}">
                <a16:creationId xmlns:a16="http://schemas.microsoft.com/office/drawing/2014/main" id="{C08CE7E8-6830-3B66-B6FC-6AD645DBBC02}"/>
              </a:ext>
            </a:extLst>
          </p:cNvPr>
          <p:cNvGrpSpPr/>
          <p:nvPr/>
        </p:nvGrpSpPr>
        <p:grpSpPr>
          <a:xfrm>
            <a:off x="2300748" y="3544376"/>
            <a:ext cx="666793" cy="711833"/>
            <a:chOff x="369274" y="2278616"/>
            <a:chExt cx="666793" cy="711833"/>
          </a:xfrm>
        </p:grpSpPr>
        <p:grpSp>
          <p:nvGrpSpPr>
            <p:cNvPr id="88" name="Groupe 87">
              <a:extLst>
                <a:ext uri="{FF2B5EF4-FFF2-40B4-BE49-F238E27FC236}">
                  <a16:creationId xmlns:a16="http://schemas.microsoft.com/office/drawing/2014/main" id="{3BABF760-CCF0-9B92-7E7E-77CF187C4584}"/>
                </a:ext>
              </a:extLst>
            </p:cNvPr>
            <p:cNvGrpSpPr/>
            <p:nvPr/>
          </p:nvGrpSpPr>
          <p:grpSpPr>
            <a:xfrm>
              <a:off x="369274" y="2278616"/>
              <a:ext cx="666793" cy="711833"/>
              <a:chOff x="1690473" y="2789746"/>
              <a:chExt cx="500095" cy="533875"/>
            </a:xfrm>
          </p:grpSpPr>
          <p:sp>
            <p:nvSpPr>
              <p:cNvPr id="90" name="Rectangle 89">
                <a:extLst>
                  <a:ext uri="{FF2B5EF4-FFF2-40B4-BE49-F238E27FC236}">
                    <a16:creationId xmlns:a16="http://schemas.microsoft.com/office/drawing/2014/main" id="{E12E9407-1C9C-FD92-8E33-F2FC9D45D798}"/>
                  </a:ext>
                </a:extLst>
              </p:cNvPr>
              <p:cNvSpPr/>
              <p:nvPr/>
            </p:nvSpPr>
            <p:spPr>
              <a:xfrm>
                <a:off x="1693636" y="2789746"/>
                <a:ext cx="496932" cy="533875"/>
              </a:xfrm>
              <a:prstGeom prst="rect">
                <a:avLst/>
              </a:prstGeom>
              <a:solidFill>
                <a:schemeClr val="bg1"/>
              </a:solid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a:latin typeface="Montserrat" panose="00000500000000000000" pitchFamily="2" charset="0"/>
                </a:endParaRPr>
              </a:p>
            </p:txBody>
          </p:sp>
          <p:sp>
            <p:nvSpPr>
              <p:cNvPr id="91" name="Rectangle 90">
                <a:extLst>
                  <a:ext uri="{FF2B5EF4-FFF2-40B4-BE49-F238E27FC236}">
                    <a16:creationId xmlns:a16="http://schemas.microsoft.com/office/drawing/2014/main" id="{64F321A9-C552-BFD2-7453-F989355BB70F}"/>
                  </a:ext>
                </a:extLst>
              </p:cNvPr>
              <p:cNvSpPr>
                <a:spLocks noChangeArrowheads="1"/>
              </p:cNvSpPr>
              <p:nvPr/>
            </p:nvSpPr>
            <p:spPr bwMode="auto">
              <a:xfrm>
                <a:off x="1696948" y="2795302"/>
                <a:ext cx="490455" cy="103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F58D53"/>
                    </a:solidFill>
                    <a:latin typeface="Montserrat" panose="00000500000000000000" pitchFamily="2" charset="0"/>
                  </a:rPr>
                  <a:t>Transient</a:t>
                </a:r>
              </a:p>
            </p:txBody>
          </p:sp>
          <p:sp>
            <p:nvSpPr>
              <p:cNvPr id="92" name="Rectangle 91">
                <a:extLst>
                  <a:ext uri="{FF2B5EF4-FFF2-40B4-BE49-F238E27FC236}">
                    <a16:creationId xmlns:a16="http://schemas.microsoft.com/office/drawing/2014/main" id="{2B6BEBFF-71C1-7939-DB35-CE7F579CA9D8}"/>
                  </a:ext>
                </a:extLst>
              </p:cNvPr>
              <p:cNvSpPr>
                <a:spLocks noChangeArrowheads="1"/>
              </p:cNvSpPr>
              <p:nvPr/>
            </p:nvSpPr>
            <p:spPr bwMode="auto">
              <a:xfrm>
                <a:off x="1690473" y="3178141"/>
                <a:ext cx="496931"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SECOND</a:t>
                </a:r>
              </a:p>
            </p:txBody>
          </p:sp>
        </p:grpSp>
        <p:pic>
          <p:nvPicPr>
            <p:cNvPr id="89" name="Graphique 88">
              <a:extLst>
                <a:ext uri="{FF2B5EF4-FFF2-40B4-BE49-F238E27FC236}">
                  <a16:creationId xmlns:a16="http://schemas.microsoft.com/office/drawing/2014/main" id="{C8FE40E9-6B0B-E528-632C-2C650DAEB9E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64242" y="2378723"/>
              <a:ext cx="457200" cy="457200"/>
            </a:xfrm>
            <a:prstGeom prst="rect">
              <a:avLst/>
            </a:prstGeom>
          </p:spPr>
        </p:pic>
      </p:grpSp>
      <p:grpSp>
        <p:nvGrpSpPr>
          <p:cNvPr id="93" name="Groupe 92">
            <a:extLst>
              <a:ext uri="{FF2B5EF4-FFF2-40B4-BE49-F238E27FC236}">
                <a16:creationId xmlns:a16="http://schemas.microsoft.com/office/drawing/2014/main" id="{E1755F36-13DB-AB15-3202-9E5B93A13612}"/>
              </a:ext>
            </a:extLst>
          </p:cNvPr>
          <p:cNvGrpSpPr/>
          <p:nvPr/>
        </p:nvGrpSpPr>
        <p:grpSpPr>
          <a:xfrm>
            <a:off x="2301502" y="4770212"/>
            <a:ext cx="662576" cy="711834"/>
            <a:chOff x="1346583" y="3245751"/>
            <a:chExt cx="662576" cy="711834"/>
          </a:xfrm>
        </p:grpSpPr>
        <p:grpSp>
          <p:nvGrpSpPr>
            <p:cNvPr id="94" name="Groupe 93">
              <a:extLst>
                <a:ext uri="{FF2B5EF4-FFF2-40B4-BE49-F238E27FC236}">
                  <a16:creationId xmlns:a16="http://schemas.microsoft.com/office/drawing/2014/main" id="{23A1905A-F610-2E77-8859-E539AC4B7C1B}"/>
                </a:ext>
              </a:extLst>
            </p:cNvPr>
            <p:cNvGrpSpPr/>
            <p:nvPr/>
          </p:nvGrpSpPr>
          <p:grpSpPr>
            <a:xfrm>
              <a:off x="1346583" y="3245751"/>
              <a:ext cx="662576" cy="711834"/>
              <a:chOff x="3605481" y="1185813"/>
              <a:chExt cx="662576" cy="711834"/>
            </a:xfrm>
          </p:grpSpPr>
          <p:sp>
            <p:nvSpPr>
              <p:cNvPr id="96" name="Rectangle 95">
                <a:extLst>
                  <a:ext uri="{FF2B5EF4-FFF2-40B4-BE49-F238E27FC236}">
                    <a16:creationId xmlns:a16="http://schemas.microsoft.com/office/drawing/2014/main" id="{FC8880EC-9AC6-3C41-9F48-3D80309A1CD5}"/>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97" name="Rectangle 96">
                <a:extLst>
                  <a:ext uri="{FF2B5EF4-FFF2-40B4-BE49-F238E27FC236}">
                    <a16:creationId xmlns:a16="http://schemas.microsoft.com/office/drawing/2014/main" id="{5853CAA3-CF32-711F-A531-25F4803A5965}"/>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STOP</a:t>
                </a:r>
              </a:p>
            </p:txBody>
          </p:sp>
          <p:sp>
            <p:nvSpPr>
              <p:cNvPr id="98" name="Rectangle 97">
                <a:extLst>
                  <a:ext uri="{FF2B5EF4-FFF2-40B4-BE49-F238E27FC236}">
                    <a16:creationId xmlns:a16="http://schemas.microsoft.com/office/drawing/2014/main" id="{C03D3988-A2EE-9303-940C-A672E1B5B87B}"/>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BB0900"/>
                    </a:solidFill>
                    <a:latin typeface="Montserrat" panose="00000500000000000000" pitchFamily="2" charset="0"/>
                  </a:rPr>
                  <a:t>NotReady</a:t>
                </a:r>
              </a:p>
            </p:txBody>
          </p:sp>
        </p:grpSp>
        <p:pic>
          <p:nvPicPr>
            <p:cNvPr id="95" name="Graphique 94">
              <a:extLst>
                <a:ext uri="{FF2B5EF4-FFF2-40B4-BE49-F238E27FC236}">
                  <a16:creationId xmlns:a16="http://schemas.microsoft.com/office/drawing/2014/main" id="{53E8D9F4-5B5D-9C06-6B0F-3543C63844E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434347" y="3371085"/>
              <a:ext cx="457200" cy="457200"/>
            </a:xfrm>
            <a:prstGeom prst="rect">
              <a:avLst/>
            </a:prstGeom>
          </p:spPr>
        </p:pic>
      </p:grpSp>
      <p:pic>
        <p:nvPicPr>
          <p:cNvPr id="28" name="trouble-30">
            <a:hlinkClick r:id="" action="ppaction://media"/>
            <a:extLst>
              <a:ext uri="{FF2B5EF4-FFF2-40B4-BE49-F238E27FC236}">
                <a16:creationId xmlns:a16="http://schemas.microsoft.com/office/drawing/2014/main" id="{995ED3D6-5484-C612-CDD6-25E1E9DD4E7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557125" y="6370637"/>
            <a:ext cx="487363" cy="487363"/>
          </a:xfrm>
          <a:prstGeom prst="rect">
            <a:avLst/>
          </a:prstGeom>
        </p:spPr>
      </p:pic>
    </p:spTree>
    <p:extLst>
      <p:ext uri="{BB962C8B-B14F-4D97-AF65-F5344CB8AC3E}">
        <p14:creationId xmlns:p14="http://schemas.microsoft.com/office/powerpoint/2010/main" val="2670794566"/>
      </p:ext>
    </p:extLst>
  </p:cSld>
  <p:clrMapOvr>
    <a:masterClrMapping/>
  </p:clrMapOvr>
  <mc:AlternateContent xmlns:mc="http://schemas.openxmlformats.org/markup-compatibility/2006" xmlns:p14="http://schemas.microsoft.com/office/powerpoint/2010/main">
    <mc:Choice Requires="p14">
      <p:transition spd="slow" p14:dur="2000" advClick="0" advTm="88000"/>
    </mc:Choice>
    <mc:Fallback xmlns="">
      <p:transition spd="slow" advClick="0" advTm="8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6350"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texte 11">
            <a:extLst>
              <a:ext uri="{FF2B5EF4-FFF2-40B4-BE49-F238E27FC236}">
                <a16:creationId xmlns:a16="http://schemas.microsoft.com/office/drawing/2014/main" id="{9DEFF49D-DB1F-48B5-9A54-5B46DED3796C}"/>
              </a:ext>
            </a:extLst>
          </p:cNvPr>
          <p:cNvSpPr>
            <a:spLocks noGrp="1"/>
          </p:cNvSpPr>
          <p:nvPr>
            <p:ph type="body" sz="quarter" idx="23"/>
          </p:nvPr>
        </p:nvSpPr>
        <p:spPr/>
        <p:txBody>
          <a:bodyPr/>
          <a:lstStyle/>
          <a:p>
            <a:r>
              <a:rPr lang="en-GB" dirty="0"/>
              <a:t>Before</a:t>
            </a:r>
          </a:p>
        </p:txBody>
      </p:sp>
      <p:sp>
        <p:nvSpPr>
          <p:cNvPr id="13" name="Espace réservé du texte 12">
            <a:extLst>
              <a:ext uri="{FF2B5EF4-FFF2-40B4-BE49-F238E27FC236}">
                <a16:creationId xmlns:a16="http://schemas.microsoft.com/office/drawing/2014/main" id="{9822C842-BA98-4ABE-812E-AAD32B7ED310}"/>
              </a:ext>
            </a:extLst>
          </p:cNvPr>
          <p:cNvSpPr>
            <a:spLocks noGrp="1"/>
          </p:cNvSpPr>
          <p:nvPr>
            <p:ph type="body" sz="quarter" idx="24"/>
          </p:nvPr>
        </p:nvSpPr>
        <p:spPr/>
        <p:txBody>
          <a:bodyPr/>
          <a:lstStyle/>
          <a:p>
            <a:r>
              <a:rPr lang="en-GB" dirty="0"/>
              <a:t>ALONE degraded</a:t>
            </a:r>
          </a:p>
        </p:txBody>
      </p:sp>
      <p:sp>
        <p:nvSpPr>
          <p:cNvPr id="14" name="Espace réservé du texte 13">
            <a:extLst>
              <a:ext uri="{FF2B5EF4-FFF2-40B4-BE49-F238E27FC236}">
                <a16:creationId xmlns:a16="http://schemas.microsoft.com/office/drawing/2014/main" id="{9F07BFB5-94C7-46F4-A589-BBF0BE3511C6}"/>
              </a:ext>
            </a:extLst>
          </p:cNvPr>
          <p:cNvSpPr>
            <a:spLocks noGrp="1"/>
          </p:cNvSpPr>
          <p:nvPr>
            <p:ph type="body" sz="quarter" idx="25"/>
          </p:nvPr>
        </p:nvSpPr>
        <p:spPr/>
        <p:txBody>
          <a:bodyPr/>
          <a:lstStyle/>
          <a:p>
            <a:r>
              <a:rPr lang="en-GB" dirty="0"/>
              <a:t>Problem solving</a:t>
            </a:r>
          </a:p>
        </p:txBody>
      </p:sp>
      <p:sp>
        <p:nvSpPr>
          <p:cNvPr id="11" name="Espace réservé du texte 10">
            <a:extLst>
              <a:ext uri="{FF2B5EF4-FFF2-40B4-BE49-F238E27FC236}">
                <a16:creationId xmlns:a16="http://schemas.microsoft.com/office/drawing/2014/main" id="{D983C835-721E-4D8C-AAE8-E9BF2700FA06}"/>
              </a:ext>
            </a:extLst>
          </p:cNvPr>
          <p:cNvSpPr>
            <a:spLocks noGrp="1"/>
          </p:cNvSpPr>
          <p:nvPr>
            <p:ph type="body" sz="quarter" idx="13"/>
          </p:nvPr>
        </p:nvSpPr>
        <p:spPr/>
        <p:txBody>
          <a:bodyPr/>
          <a:lstStyle/>
          <a:p>
            <a:pPr>
              <a:lnSpc>
                <a:spcPct val="150000"/>
              </a:lnSpc>
              <a:buFont typeface="Courier New" panose="02070309020205020404" pitchFamily="49" charset="0"/>
              <a:buChar char="o"/>
            </a:pPr>
            <a:r>
              <a:rPr lang="en-US" sz="1400" dirty="0"/>
              <a:t>PRIM-SECOND</a:t>
            </a:r>
          </a:p>
          <a:p>
            <a:pPr>
              <a:lnSpc>
                <a:spcPct val="150000"/>
              </a:lnSpc>
              <a:buFont typeface="Courier New" panose="02070309020205020404" pitchFamily="49" charset="0"/>
              <a:buChar char="o"/>
            </a:pPr>
            <a:r>
              <a:rPr lang="en-US" sz="1400" dirty="0"/>
              <a:t>Functional replication</a:t>
            </a:r>
            <a:endParaRPr lang="en-GB" sz="1400" dirty="0"/>
          </a:p>
        </p:txBody>
      </p:sp>
      <p:sp>
        <p:nvSpPr>
          <p:cNvPr id="15" name="Espace réservé du texte 14">
            <a:extLst>
              <a:ext uri="{FF2B5EF4-FFF2-40B4-BE49-F238E27FC236}">
                <a16:creationId xmlns:a16="http://schemas.microsoft.com/office/drawing/2014/main" id="{4428DE04-7B9C-4C06-A9E4-1E43186665E3}"/>
              </a:ext>
            </a:extLst>
          </p:cNvPr>
          <p:cNvSpPr>
            <a:spLocks noGrp="1"/>
          </p:cNvSpPr>
          <p:nvPr>
            <p:ph type="body" sz="quarter" idx="26"/>
          </p:nvPr>
        </p:nvSpPr>
        <p:spPr/>
        <p:txBody>
          <a:bodyPr/>
          <a:lstStyle/>
          <a:p>
            <a:pPr>
              <a:lnSpc>
                <a:spcPct val="150000"/>
              </a:lnSpc>
              <a:buFont typeface="Courier New" panose="02070309020205020404" pitchFamily="49" charset="0"/>
              <a:buChar char="o"/>
            </a:pPr>
            <a:r>
              <a:rPr lang="en-US" sz="1400" dirty="0"/>
              <a:t>Non-functional replication</a:t>
            </a:r>
          </a:p>
          <a:p>
            <a:pPr>
              <a:lnSpc>
                <a:spcPct val="150000"/>
              </a:lnSpc>
              <a:buFont typeface="Courier New" panose="02070309020205020404" pitchFamily="49" charset="0"/>
              <a:buChar char="o"/>
            </a:pPr>
            <a:r>
              <a:rPr lang="en-GB" sz="1400" dirty="0">
                <a:cs typeface="Courier New" panose="02070309020205020404" pitchFamily="49" charset="0"/>
              </a:rPr>
              <a:t>Application still running on ALONE</a:t>
            </a:r>
          </a:p>
          <a:p>
            <a:pPr>
              <a:lnSpc>
                <a:spcPct val="150000"/>
              </a:lnSpc>
              <a:buFont typeface="Courier New" panose="02070309020205020404" pitchFamily="49" charset="0"/>
              <a:buChar char="o"/>
            </a:pPr>
            <a:r>
              <a:rPr lang="en-GB" sz="1400" dirty="0"/>
              <a:t>Resource </a:t>
            </a:r>
            <a:r>
              <a:rPr lang="en-GB" sz="1400" dirty="0" err="1">
                <a:cs typeface="Courier New" panose="02070309020205020404" pitchFamily="49" charset="0"/>
              </a:rPr>
              <a:t>rfs.degraded</a:t>
            </a:r>
            <a:r>
              <a:rPr lang="en-GB" sz="1400" dirty="0">
                <a:cs typeface="Courier New" panose="02070309020205020404" pitchFamily="49" charset="0"/>
              </a:rPr>
              <a:t> </a:t>
            </a:r>
            <a:r>
              <a:rPr lang="en-GB" sz="1400" dirty="0"/>
              <a:t>is up </a:t>
            </a:r>
            <a:br>
              <a:rPr lang="en-GB" sz="1400" dirty="0"/>
            </a:br>
            <a:r>
              <a:rPr lang="en-GB" sz="1400" dirty="0" err="1">
                <a:cs typeface="Courier New" panose="02070309020205020404" pitchFamily="49" charset="0"/>
              </a:rPr>
              <a:t>safekit</a:t>
            </a:r>
            <a:r>
              <a:rPr lang="en-GB" sz="1400" dirty="0">
                <a:cs typeface="Courier New" panose="02070309020205020404" pitchFamily="49" charset="0"/>
              </a:rPr>
              <a:t> state -v –m AM</a:t>
            </a:r>
            <a:endParaRPr lang="en-GB" sz="1400" dirty="0"/>
          </a:p>
          <a:p>
            <a:pPr marL="0" indent="0">
              <a:buNone/>
            </a:pPr>
            <a:endParaRPr lang="en-GB" dirty="0"/>
          </a:p>
        </p:txBody>
      </p:sp>
      <p:sp>
        <p:nvSpPr>
          <p:cNvPr id="16" name="Espace réservé du texte 15">
            <a:extLst>
              <a:ext uri="{FF2B5EF4-FFF2-40B4-BE49-F238E27FC236}">
                <a16:creationId xmlns:a16="http://schemas.microsoft.com/office/drawing/2014/main" id="{7E9B48BD-16BA-4D29-87BF-7FB4B7DBA5B6}"/>
              </a:ext>
            </a:extLst>
          </p:cNvPr>
          <p:cNvSpPr>
            <a:spLocks noGrp="1"/>
          </p:cNvSpPr>
          <p:nvPr>
            <p:ph type="body" sz="quarter" idx="28"/>
          </p:nvPr>
        </p:nvSpPr>
        <p:spPr/>
        <p:txBody>
          <a:bodyPr/>
          <a:lstStyle/>
          <a:p>
            <a:pPr marL="0" indent="0">
              <a:lnSpc>
                <a:spcPct val="150000"/>
              </a:lnSpc>
              <a:buNone/>
            </a:pPr>
            <a:r>
              <a:rPr lang="en-US" sz="1400" dirty="0"/>
              <a:t>Return to normal mode by forcing a stop-start of the primary</a:t>
            </a:r>
          </a:p>
          <a:p>
            <a:pPr>
              <a:lnSpc>
                <a:spcPct val="150000"/>
              </a:lnSpc>
              <a:buFont typeface="Courier New" panose="02070309020205020404" pitchFamily="49" charset="0"/>
              <a:buChar char="o"/>
            </a:pPr>
            <a:r>
              <a:rPr lang="en-GB" sz="1400" dirty="0" err="1">
                <a:cs typeface="Courier New" panose="02070309020205020404" pitchFamily="49" charset="0"/>
              </a:rPr>
              <a:t>safekit</a:t>
            </a:r>
            <a:r>
              <a:rPr lang="en-GB" sz="1400" dirty="0">
                <a:cs typeface="Courier New" panose="02070309020205020404" pitchFamily="49" charset="0"/>
              </a:rPr>
              <a:t> stop –m AM</a:t>
            </a:r>
          </a:p>
          <a:p>
            <a:pPr>
              <a:lnSpc>
                <a:spcPct val="150000"/>
              </a:lnSpc>
              <a:buFont typeface="Courier New" panose="02070309020205020404" pitchFamily="49" charset="0"/>
              <a:buChar char="o"/>
            </a:pPr>
            <a:r>
              <a:rPr lang="en-GB" sz="1400" dirty="0" err="1">
                <a:cs typeface="Courier New" panose="02070309020205020404" pitchFamily="49" charset="0"/>
              </a:rPr>
              <a:t>safekit</a:t>
            </a:r>
            <a:r>
              <a:rPr lang="en-GB" sz="1400" dirty="0">
                <a:cs typeface="Courier New" panose="02070309020205020404" pitchFamily="49" charset="0"/>
              </a:rPr>
              <a:t> prim –m AM</a:t>
            </a:r>
          </a:p>
          <a:p>
            <a:pPr marL="0" indent="0">
              <a:buNone/>
            </a:pPr>
            <a:endParaRPr lang="en-GB" dirty="0">
              <a:cs typeface="Courier New" panose="02070309020205020404" pitchFamily="49" charset="0"/>
            </a:endParaRPr>
          </a:p>
        </p:txBody>
      </p:sp>
      <p:sp>
        <p:nvSpPr>
          <p:cNvPr id="9" name="Titre 8">
            <a:extLst>
              <a:ext uri="{FF2B5EF4-FFF2-40B4-BE49-F238E27FC236}">
                <a16:creationId xmlns:a16="http://schemas.microsoft.com/office/drawing/2014/main" id="{0443BDE4-4ACB-454F-B6E5-3EE34F5D3164}"/>
              </a:ext>
            </a:extLst>
          </p:cNvPr>
          <p:cNvSpPr>
            <a:spLocks noGrp="1"/>
          </p:cNvSpPr>
          <p:nvPr>
            <p:ph type="title"/>
          </p:nvPr>
        </p:nvSpPr>
        <p:spPr/>
        <p:txBody>
          <a:bodyPr/>
          <a:lstStyle/>
          <a:p>
            <a:r>
              <a:rPr lang="en-GB" dirty="0"/>
              <a:t>ALONE degraded</a:t>
            </a:r>
          </a:p>
        </p:txBody>
      </p:sp>
      <p:sp>
        <p:nvSpPr>
          <p:cNvPr id="10" name="Espace réservé du texte 9">
            <a:extLst>
              <a:ext uri="{FF2B5EF4-FFF2-40B4-BE49-F238E27FC236}">
                <a16:creationId xmlns:a16="http://schemas.microsoft.com/office/drawing/2014/main" id="{72EAD30E-F4F7-4BDA-AA18-10BCADD89D31}"/>
              </a:ext>
            </a:extLst>
          </p:cNvPr>
          <p:cNvSpPr>
            <a:spLocks noGrp="1"/>
          </p:cNvSpPr>
          <p:nvPr>
            <p:ph type="body" sz="quarter" idx="10"/>
          </p:nvPr>
        </p:nvSpPr>
        <p:spPr/>
        <p:txBody>
          <a:bodyPr/>
          <a:lstStyle/>
          <a:p>
            <a:endParaRPr lang="en-GB" dirty="0"/>
          </a:p>
        </p:txBody>
      </p:sp>
      <p:sp>
        <p:nvSpPr>
          <p:cNvPr id="35" name="ZoneTexte 34">
            <a:extLst>
              <a:ext uri="{FF2B5EF4-FFF2-40B4-BE49-F238E27FC236}">
                <a16:creationId xmlns:a16="http://schemas.microsoft.com/office/drawing/2014/main" id="{EF064E09-A0F1-49FB-B485-F4DF0CBE5178}"/>
              </a:ext>
            </a:extLst>
          </p:cNvPr>
          <p:cNvSpPr txBox="1"/>
          <p:nvPr/>
        </p:nvSpPr>
        <p:spPr>
          <a:xfrm>
            <a:off x="4016178" y="4298740"/>
            <a:ext cx="1665668" cy="276999"/>
          </a:xfrm>
          <a:prstGeom prst="rect">
            <a:avLst/>
          </a:prstGeom>
          <a:noFill/>
        </p:spPr>
        <p:txBody>
          <a:bodyPr wrap="square">
            <a:spAutoFit/>
          </a:bodyPr>
          <a:lstStyle/>
          <a:p>
            <a:r>
              <a:rPr lang="fr-FR" sz="1200" dirty="0">
                <a:cs typeface="Courier New" panose="02070309020205020404" pitchFamily="49" charset="0"/>
              </a:rPr>
              <a:t>node1 (</a:t>
            </a:r>
            <a:r>
              <a:rPr lang="fr-FR" sz="1200" dirty="0" err="1">
                <a:solidFill>
                  <a:srgbClr val="D43D1A"/>
                </a:solidFill>
                <a:cs typeface="Courier New" panose="02070309020205020404" pitchFamily="49" charset="0"/>
              </a:rPr>
              <a:t>degraded</a:t>
            </a:r>
            <a:r>
              <a:rPr lang="fr-FR" sz="1200" dirty="0">
                <a:cs typeface="Courier New" panose="02070309020205020404" pitchFamily="49" charset="0"/>
              </a:rPr>
              <a:t>) </a:t>
            </a:r>
            <a:endParaRPr lang="fr-FR" sz="1200" dirty="0">
              <a:solidFill>
                <a:schemeClr val="accent4"/>
              </a:solidFill>
              <a:cs typeface="Courier New" panose="02070309020205020404" pitchFamily="49" charset="0"/>
            </a:endParaRPr>
          </a:p>
        </p:txBody>
      </p:sp>
      <p:sp>
        <p:nvSpPr>
          <p:cNvPr id="43" name="ZoneTexte 42">
            <a:extLst>
              <a:ext uri="{FF2B5EF4-FFF2-40B4-BE49-F238E27FC236}">
                <a16:creationId xmlns:a16="http://schemas.microsoft.com/office/drawing/2014/main" id="{6B19BDEA-8FE4-48CA-8C5A-017C0B43520E}"/>
              </a:ext>
            </a:extLst>
          </p:cNvPr>
          <p:cNvSpPr txBox="1"/>
          <p:nvPr/>
        </p:nvSpPr>
        <p:spPr>
          <a:xfrm>
            <a:off x="5702552" y="4309148"/>
            <a:ext cx="2033372" cy="276999"/>
          </a:xfrm>
          <a:prstGeom prst="rect">
            <a:avLst/>
          </a:prstGeom>
          <a:noFill/>
        </p:spPr>
        <p:txBody>
          <a:bodyPr wrap="square" rtlCol="0">
            <a:spAutoFit/>
          </a:bodyPr>
          <a:lstStyle/>
          <a:p>
            <a:r>
              <a:rPr lang="fr-FR" sz="1200" dirty="0">
                <a:cs typeface="Courier New" panose="02070309020205020404" pitchFamily="49" charset="0"/>
              </a:rPr>
              <a:t>node2 (</a:t>
            </a:r>
            <a:r>
              <a:rPr lang="fr-FR" sz="1200" dirty="0">
                <a:solidFill>
                  <a:srgbClr val="FF6D43"/>
                </a:solidFill>
              </a:rPr>
              <a:t>not </a:t>
            </a:r>
            <a:r>
              <a:rPr lang="fr-FR" sz="1200" dirty="0" err="1">
                <a:solidFill>
                  <a:srgbClr val="FF6D43"/>
                </a:solidFill>
              </a:rPr>
              <a:t>uptodate</a:t>
            </a:r>
            <a:r>
              <a:rPr lang="fr-FR" sz="1200" dirty="0">
                <a:cs typeface="Courier New" panose="02070309020205020404" pitchFamily="49" charset="0"/>
              </a:rPr>
              <a:t>) </a:t>
            </a:r>
            <a:endParaRPr lang="fr-FR" sz="1200" dirty="0">
              <a:solidFill>
                <a:schemeClr val="accent4"/>
              </a:solidFill>
              <a:cs typeface="Courier New" panose="02070309020205020404" pitchFamily="49" charset="0"/>
            </a:endParaRPr>
          </a:p>
        </p:txBody>
      </p:sp>
      <p:grpSp>
        <p:nvGrpSpPr>
          <p:cNvPr id="2" name="Groupe 1">
            <a:extLst>
              <a:ext uri="{FF2B5EF4-FFF2-40B4-BE49-F238E27FC236}">
                <a16:creationId xmlns:a16="http://schemas.microsoft.com/office/drawing/2014/main" id="{40E67DB9-70F8-1D58-1769-71D5ED0DDC00}"/>
              </a:ext>
            </a:extLst>
          </p:cNvPr>
          <p:cNvGrpSpPr/>
          <p:nvPr/>
        </p:nvGrpSpPr>
        <p:grpSpPr>
          <a:xfrm>
            <a:off x="4451537" y="4654221"/>
            <a:ext cx="662576" cy="711834"/>
            <a:chOff x="382127" y="1134698"/>
            <a:chExt cx="662576" cy="711834"/>
          </a:xfrm>
        </p:grpSpPr>
        <p:grpSp>
          <p:nvGrpSpPr>
            <p:cNvPr id="3" name="Groupe 2">
              <a:extLst>
                <a:ext uri="{FF2B5EF4-FFF2-40B4-BE49-F238E27FC236}">
                  <a16:creationId xmlns:a16="http://schemas.microsoft.com/office/drawing/2014/main" id="{7CB7494D-813A-A613-FA2D-91E48C613F31}"/>
                </a:ext>
              </a:extLst>
            </p:cNvPr>
            <p:cNvGrpSpPr/>
            <p:nvPr/>
          </p:nvGrpSpPr>
          <p:grpSpPr>
            <a:xfrm>
              <a:off x="382127" y="1134698"/>
              <a:ext cx="662576" cy="711834"/>
              <a:chOff x="3605481" y="1185813"/>
              <a:chExt cx="662576" cy="711834"/>
            </a:xfrm>
          </p:grpSpPr>
          <p:sp>
            <p:nvSpPr>
              <p:cNvPr id="5" name="Rectangle 4">
                <a:extLst>
                  <a:ext uri="{FF2B5EF4-FFF2-40B4-BE49-F238E27FC236}">
                    <a16:creationId xmlns:a16="http://schemas.microsoft.com/office/drawing/2014/main" id="{131083B6-0142-BAF3-5206-15C621EF975A}"/>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6" name="Rectangle 5">
                <a:extLst>
                  <a:ext uri="{FF2B5EF4-FFF2-40B4-BE49-F238E27FC236}">
                    <a16:creationId xmlns:a16="http://schemas.microsoft.com/office/drawing/2014/main" id="{A028651D-762C-DEB4-71B9-17065E3F829D}"/>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ALONE</a:t>
                </a:r>
              </a:p>
            </p:txBody>
          </p:sp>
          <p:sp>
            <p:nvSpPr>
              <p:cNvPr id="7" name="Rectangle 6">
                <a:extLst>
                  <a:ext uri="{FF2B5EF4-FFF2-40B4-BE49-F238E27FC236}">
                    <a16:creationId xmlns:a16="http://schemas.microsoft.com/office/drawing/2014/main" id="{9B0EFB8C-873A-BECB-E915-558E4193DF5E}"/>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latin typeface="Montserrat" panose="00000500000000000000" pitchFamily="2" charset="0"/>
                  </a:rPr>
                  <a:t>Ready</a:t>
                </a:r>
              </a:p>
            </p:txBody>
          </p:sp>
        </p:grpSp>
        <p:pic>
          <p:nvPicPr>
            <p:cNvPr id="4" name="Graphique 3">
              <a:extLst>
                <a:ext uri="{FF2B5EF4-FFF2-40B4-BE49-F238E27FC236}">
                  <a16:creationId xmlns:a16="http://schemas.microsoft.com/office/drawing/2014/main" id="{FBB4EA54-D97B-1B7E-DB92-92FC886A64C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9588" y="1267388"/>
              <a:ext cx="457200" cy="457200"/>
            </a:xfrm>
            <a:prstGeom prst="rect">
              <a:avLst/>
            </a:prstGeom>
          </p:spPr>
        </p:pic>
      </p:grpSp>
      <p:grpSp>
        <p:nvGrpSpPr>
          <p:cNvPr id="8" name="Groupe 7">
            <a:extLst>
              <a:ext uri="{FF2B5EF4-FFF2-40B4-BE49-F238E27FC236}">
                <a16:creationId xmlns:a16="http://schemas.microsoft.com/office/drawing/2014/main" id="{9B708028-92C1-86D9-0E85-1E1A2109407E}"/>
              </a:ext>
            </a:extLst>
          </p:cNvPr>
          <p:cNvGrpSpPr/>
          <p:nvPr/>
        </p:nvGrpSpPr>
        <p:grpSpPr>
          <a:xfrm>
            <a:off x="6096000" y="4638832"/>
            <a:ext cx="662576" cy="711834"/>
            <a:chOff x="4045807" y="1130523"/>
            <a:chExt cx="662576" cy="711834"/>
          </a:xfrm>
        </p:grpSpPr>
        <p:grpSp>
          <p:nvGrpSpPr>
            <p:cNvPr id="17" name="Groupe 16">
              <a:extLst>
                <a:ext uri="{FF2B5EF4-FFF2-40B4-BE49-F238E27FC236}">
                  <a16:creationId xmlns:a16="http://schemas.microsoft.com/office/drawing/2014/main" id="{8461FA0C-5C91-992C-248E-F9FDBC444CDD}"/>
                </a:ext>
              </a:extLst>
            </p:cNvPr>
            <p:cNvGrpSpPr/>
            <p:nvPr/>
          </p:nvGrpSpPr>
          <p:grpSpPr>
            <a:xfrm>
              <a:off x="4045807" y="1130523"/>
              <a:ext cx="662576" cy="711834"/>
              <a:chOff x="3605481" y="1185813"/>
              <a:chExt cx="662576" cy="711834"/>
            </a:xfrm>
          </p:grpSpPr>
          <p:sp>
            <p:nvSpPr>
              <p:cNvPr id="19" name="Rectangle 18">
                <a:extLst>
                  <a:ext uri="{FF2B5EF4-FFF2-40B4-BE49-F238E27FC236}">
                    <a16:creationId xmlns:a16="http://schemas.microsoft.com/office/drawing/2014/main" id="{7B0A2163-080C-5FEB-00E9-2CBF0DDE2E46}"/>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20" name="Rectangle 19">
                <a:extLst>
                  <a:ext uri="{FF2B5EF4-FFF2-40B4-BE49-F238E27FC236}">
                    <a16:creationId xmlns:a16="http://schemas.microsoft.com/office/drawing/2014/main" id="{89285A6A-B7DE-055D-429B-97620B1DE494}"/>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WAIT</a:t>
                </a:r>
              </a:p>
            </p:txBody>
          </p:sp>
          <p:sp>
            <p:nvSpPr>
              <p:cNvPr id="21" name="Rectangle 20">
                <a:extLst>
                  <a:ext uri="{FF2B5EF4-FFF2-40B4-BE49-F238E27FC236}">
                    <a16:creationId xmlns:a16="http://schemas.microsoft.com/office/drawing/2014/main" id="{BB933240-3BB7-7768-E204-4A9C7A059188}"/>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BB0900"/>
                    </a:solidFill>
                    <a:latin typeface="Montserrat" panose="00000500000000000000" pitchFamily="2" charset="0"/>
                  </a:rPr>
                  <a:t>NotReady</a:t>
                </a:r>
              </a:p>
            </p:txBody>
          </p:sp>
        </p:grpSp>
        <p:pic>
          <p:nvPicPr>
            <p:cNvPr id="18" name="Graphique 17">
              <a:extLst>
                <a:ext uri="{FF2B5EF4-FFF2-40B4-BE49-F238E27FC236}">
                  <a16:creationId xmlns:a16="http://schemas.microsoft.com/office/drawing/2014/main" id="{A0810311-1766-293D-37D0-A6603D82489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62211" y="1263213"/>
              <a:ext cx="429768" cy="429768"/>
            </a:xfrm>
            <a:prstGeom prst="rect">
              <a:avLst/>
            </a:prstGeom>
          </p:spPr>
        </p:pic>
      </p:grpSp>
      <p:pic>
        <p:nvPicPr>
          <p:cNvPr id="23" name="trouble-31">
            <a:hlinkClick r:id="" action="ppaction://media"/>
            <a:extLst>
              <a:ext uri="{FF2B5EF4-FFF2-40B4-BE49-F238E27FC236}">
                <a16:creationId xmlns:a16="http://schemas.microsoft.com/office/drawing/2014/main" id="{B543ECFB-9729-A73A-59D6-9B17B50D735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455525" y="6370637"/>
            <a:ext cx="487363" cy="487363"/>
          </a:xfrm>
          <a:prstGeom prst="rect">
            <a:avLst/>
          </a:prstGeom>
        </p:spPr>
      </p:pic>
    </p:spTree>
    <p:extLst>
      <p:ext uri="{BB962C8B-B14F-4D97-AF65-F5344CB8AC3E}">
        <p14:creationId xmlns:p14="http://schemas.microsoft.com/office/powerpoint/2010/main" val="2485488787"/>
      </p:ext>
    </p:extLst>
  </p:cSld>
  <p:clrMapOvr>
    <a:masterClrMapping/>
  </p:clrMapOvr>
  <mc:AlternateContent xmlns:mc="http://schemas.openxmlformats.org/markup-compatibility/2006" xmlns:p14="http://schemas.microsoft.com/office/powerpoint/2010/main">
    <mc:Choice Requires="p14">
      <p:transition spd="slow" p14:dur="2000" advClick="0" advTm="59000"/>
    </mc:Choice>
    <mc:Fallback xmlns="">
      <p:transition spd="slow" advClick="0" advTm="5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875"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AF5FFCF-4343-8DE2-05F0-1B7984D72773}"/>
              </a:ext>
            </a:extLst>
          </p:cNvPr>
          <p:cNvSpPr>
            <a:spLocks noGrp="1"/>
          </p:cNvSpPr>
          <p:nvPr>
            <p:ph type="body" sz="quarter" idx="10"/>
          </p:nvPr>
        </p:nvSpPr>
        <p:spPr/>
        <p:txBody>
          <a:bodyPr/>
          <a:lstStyle/>
          <a:p>
            <a:r>
              <a:rPr lang="en-GB" dirty="0" err="1"/>
              <a:t>Analyze</a:t>
            </a:r>
            <a:r>
              <a:rPr lang="en-GB" dirty="0"/>
              <a:t> yourself the logs</a:t>
            </a:r>
            <a:endParaRPr lang="fr-FR" dirty="0"/>
          </a:p>
        </p:txBody>
      </p:sp>
      <p:sp>
        <p:nvSpPr>
          <p:cNvPr id="3" name="Espace réservé du texte 2">
            <a:extLst>
              <a:ext uri="{FF2B5EF4-FFF2-40B4-BE49-F238E27FC236}">
                <a16:creationId xmlns:a16="http://schemas.microsoft.com/office/drawing/2014/main" id="{F9B93958-4814-E0F0-1951-3CF0D283133E}"/>
              </a:ext>
            </a:extLst>
          </p:cNvPr>
          <p:cNvSpPr>
            <a:spLocks noGrp="1"/>
          </p:cNvSpPr>
          <p:nvPr>
            <p:ph type="body" sz="quarter" idx="16"/>
          </p:nvPr>
        </p:nvSpPr>
        <p:spPr/>
        <p:txBody>
          <a:bodyPr/>
          <a:lstStyle/>
          <a:p>
            <a:endParaRPr lang="fr-FR"/>
          </a:p>
        </p:txBody>
      </p:sp>
      <p:pic>
        <p:nvPicPr>
          <p:cNvPr id="4" name="trouble-3">
            <a:hlinkClick r:id="" action="ppaction://media"/>
            <a:extLst>
              <a:ext uri="{FF2B5EF4-FFF2-40B4-BE49-F238E27FC236}">
                <a16:creationId xmlns:a16="http://schemas.microsoft.com/office/drawing/2014/main" id="{E54DC87B-61B6-101A-2DA2-F5104104B2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37676" y="6370637"/>
            <a:ext cx="487363" cy="487363"/>
          </a:xfrm>
          <a:prstGeom prst="rect">
            <a:avLst/>
          </a:prstGeom>
        </p:spPr>
      </p:pic>
    </p:spTree>
    <p:extLst>
      <p:ext uri="{BB962C8B-B14F-4D97-AF65-F5344CB8AC3E}">
        <p14:creationId xmlns:p14="http://schemas.microsoft.com/office/powerpoint/2010/main" val="99664466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texte 13">
            <a:extLst>
              <a:ext uri="{FF2B5EF4-FFF2-40B4-BE49-F238E27FC236}">
                <a16:creationId xmlns:a16="http://schemas.microsoft.com/office/drawing/2014/main" id="{803BB828-04EF-442A-B381-AEB20E03F1EE}"/>
              </a:ext>
            </a:extLst>
          </p:cNvPr>
          <p:cNvSpPr>
            <a:spLocks noGrp="1"/>
          </p:cNvSpPr>
          <p:nvPr>
            <p:ph type="body" sz="quarter" idx="23"/>
          </p:nvPr>
        </p:nvSpPr>
        <p:spPr/>
        <p:txBody>
          <a:bodyPr/>
          <a:lstStyle/>
          <a:p>
            <a:r>
              <a:rPr lang="en-GB" dirty="0"/>
              <a:t>Communication failure</a:t>
            </a:r>
          </a:p>
        </p:txBody>
      </p:sp>
      <p:sp>
        <p:nvSpPr>
          <p:cNvPr id="12" name="Espace réservé du texte 11">
            <a:extLst>
              <a:ext uri="{FF2B5EF4-FFF2-40B4-BE49-F238E27FC236}">
                <a16:creationId xmlns:a16="http://schemas.microsoft.com/office/drawing/2014/main" id="{6A76C5BF-B582-4D5C-95CB-C560DFBA9B12}"/>
              </a:ext>
            </a:extLst>
          </p:cNvPr>
          <p:cNvSpPr>
            <a:spLocks noGrp="1"/>
          </p:cNvSpPr>
          <p:nvPr>
            <p:ph type="body" sz="quarter" idx="13"/>
          </p:nvPr>
        </p:nvSpPr>
        <p:spPr/>
        <p:txBody>
          <a:bodyPr/>
          <a:lstStyle/>
          <a:p>
            <a:pPr marL="0" indent="0">
              <a:lnSpc>
                <a:spcPct val="150000"/>
              </a:lnSpc>
              <a:buNone/>
            </a:pPr>
            <a:r>
              <a:rPr lang="en-GB" sz="1400" dirty="0"/>
              <a:t>States of the cluster is not coherent</a:t>
            </a:r>
          </a:p>
          <a:p>
            <a:pPr>
              <a:lnSpc>
                <a:spcPct val="150000"/>
              </a:lnSpc>
              <a:buFont typeface="Courier New" panose="02070309020205020404" pitchFamily="49" charset="0"/>
              <a:buChar char="o"/>
            </a:pPr>
            <a:r>
              <a:rPr lang="en-GB" sz="1400" dirty="0" err="1"/>
              <a:t>safekit</a:t>
            </a:r>
            <a:r>
              <a:rPr lang="en-GB" sz="1400" dirty="0"/>
              <a:t> state –v –m AM</a:t>
            </a:r>
          </a:p>
        </p:txBody>
      </p:sp>
      <p:sp>
        <p:nvSpPr>
          <p:cNvPr id="15" name="Espace réservé du texte 14">
            <a:extLst>
              <a:ext uri="{FF2B5EF4-FFF2-40B4-BE49-F238E27FC236}">
                <a16:creationId xmlns:a16="http://schemas.microsoft.com/office/drawing/2014/main" id="{496CE524-2291-4F96-B015-6E6D0B360405}"/>
              </a:ext>
            </a:extLst>
          </p:cNvPr>
          <p:cNvSpPr>
            <a:spLocks noGrp="1"/>
          </p:cNvSpPr>
          <p:nvPr>
            <p:ph type="body" sz="quarter" idx="24"/>
          </p:nvPr>
        </p:nvSpPr>
        <p:spPr/>
        <p:txBody>
          <a:bodyPr/>
          <a:lstStyle/>
          <a:p>
            <a:r>
              <a:rPr lang="en-GB" dirty="0"/>
              <a:t>Problem solving</a:t>
            </a:r>
          </a:p>
        </p:txBody>
      </p:sp>
      <p:sp>
        <p:nvSpPr>
          <p:cNvPr id="16" name="Espace réservé du texte 15">
            <a:extLst>
              <a:ext uri="{FF2B5EF4-FFF2-40B4-BE49-F238E27FC236}">
                <a16:creationId xmlns:a16="http://schemas.microsoft.com/office/drawing/2014/main" id="{0768685F-6D1F-42A8-8968-4360B5A24626}"/>
              </a:ext>
            </a:extLst>
          </p:cNvPr>
          <p:cNvSpPr>
            <a:spLocks noGrp="1"/>
          </p:cNvSpPr>
          <p:nvPr>
            <p:ph type="body" sz="quarter" idx="25"/>
          </p:nvPr>
        </p:nvSpPr>
        <p:spPr/>
        <p:txBody>
          <a:bodyPr/>
          <a:lstStyle/>
          <a:p>
            <a:pPr marL="0" indent="0">
              <a:lnSpc>
                <a:spcPct val="150000"/>
              </a:lnSpc>
              <a:buNone/>
            </a:pPr>
            <a:r>
              <a:rPr lang="en-US" sz="1400" dirty="0"/>
              <a:t>Verify on each node:</a:t>
            </a:r>
          </a:p>
          <a:p>
            <a:pPr>
              <a:lnSpc>
                <a:spcPct val="150000"/>
              </a:lnSpc>
              <a:buFont typeface="Courier New" panose="02070309020205020404" pitchFamily="49" charset="0"/>
              <a:buChar char="o"/>
            </a:pPr>
            <a:r>
              <a:rPr lang="en-US" sz="1400" dirty="0" err="1"/>
              <a:t>safeadmin</a:t>
            </a:r>
            <a:r>
              <a:rPr lang="en-US" sz="1400" dirty="0"/>
              <a:t> service</a:t>
            </a:r>
            <a:r>
              <a:rPr lang="fr-FR" sz="1400" dirty="0"/>
              <a:t>
</a:t>
            </a:r>
            <a:r>
              <a:rPr lang="en-US" sz="1400" dirty="0"/>
              <a:t>Same signature for the SafeKit cluster</a:t>
            </a:r>
          </a:p>
          <a:p>
            <a:pPr marL="404166" lvl="2" indent="0">
              <a:lnSpc>
                <a:spcPct val="150000"/>
              </a:lnSpc>
              <a:buNone/>
            </a:pPr>
            <a:r>
              <a:rPr lang="en-US" sz="1400" dirty="0" err="1"/>
              <a:t>safekit</a:t>
            </a:r>
            <a:r>
              <a:rPr lang="en-US" sz="1400" dirty="0"/>
              <a:t> cluster </a:t>
            </a:r>
            <a:r>
              <a:rPr lang="en-US" sz="1400" dirty="0" err="1"/>
              <a:t>confinfo</a:t>
            </a:r>
            <a:endParaRPr lang="en-US" sz="1400" dirty="0"/>
          </a:p>
          <a:p>
            <a:pPr>
              <a:lnSpc>
                <a:spcPct val="150000"/>
              </a:lnSpc>
              <a:buFont typeface="Courier New" panose="02070309020205020404" pitchFamily="49" charset="0"/>
              <a:buChar char="o"/>
            </a:pPr>
            <a:r>
              <a:rPr lang="en-US" sz="1400" dirty="0"/>
              <a:t>Same signature and id for the module</a:t>
            </a:r>
          </a:p>
          <a:p>
            <a:pPr marL="432000" lvl="2" indent="0">
              <a:lnSpc>
                <a:spcPct val="150000"/>
              </a:lnSpc>
              <a:buNone/>
            </a:pPr>
            <a:r>
              <a:rPr lang="en-US" sz="1400" dirty="0" err="1"/>
              <a:t>safekit</a:t>
            </a:r>
            <a:r>
              <a:rPr lang="en-US" sz="1400" dirty="0"/>
              <a:t> –H "*" cluster state</a:t>
            </a:r>
          </a:p>
          <a:p>
            <a:pPr>
              <a:lnSpc>
                <a:spcPct val="150000"/>
              </a:lnSpc>
              <a:buFont typeface="Courier New" panose="02070309020205020404" pitchFamily="49" charset="0"/>
              <a:buChar char="o"/>
            </a:pPr>
            <a:r>
              <a:rPr lang="fr-FR" sz="1400" dirty="0"/>
              <a:t>Firewall setup</a:t>
            </a:r>
          </a:p>
          <a:p>
            <a:pPr>
              <a:lnSpc>
                <a:spcPct val="150000"/>
              </a:lnSpc>
              <a:buFont typeface="Courier New" panose="02070309020205020404" pitchFamily="49" charset="0"/>
              <a:buChar char="o"/>
            </a:pPr>
            <a:r>
              <a:rPr lang="en-US" sz="1400" dirty="0"/>
              <a:t>Network connection and DNS resolver</a:t>
            </a:r>
            <a:endParaRPr lang="fr-FR" sz="1400" dirty="0"/>
          </a:p>
          <a:p>
            <a:pPr marL="216000" lvl="1" indent="0">
              <a:lnSpc>
                <a:spcPct val="150000"/>
              </a:lnSpc>
              <a:buNone/>
            </a:pPr>
            <a:endParaRPr lang="en-US" sz="1400" dirty="0"/>
          </a:p>
          <a:p>
            <a:pPr marL="0" indent="0">
              <a:buNone/>
            </a:pPr>
            <a:endParaRPr lang="en-GB" sz="1400" dirty="0"/>
          </a:p>
        </p:txBody>
      </p:sp>
      <p:sp>
        <p:nvSpPr>
          <p:cNvPr id="11" name="Titre 10">
            <a:extLst>
              <a:ext uri="{FF2B5EF4-FFF2-40B4-BE49-F238E27FC236}">
                <a16:creationId xmlns:a16="http://schemas.microsoft.com/office/drawing/2014/main" id="{D713A8EC-A4F8-46F0-B739-1209358F227A}"/>
              </a:ext>
            </a:extLst>
          </p:cNvPr>
          <p:cNvSpPr>
            <a:spLocks noGrp="1"/>
          </p:cNvSpPr>
          <p:nvPr>
            <p:ph type="title"/>
          </p:nvPr>
        </p:nvSpPr>
        <p:spPr/>
        <p:txBody>
          <a:bodyPr/>
          <a:lstStyle/>
          <a:p>
            <a:r>
              <a:rPr lang="en-US" dirty="0"/>
              <a:t>Communication failure between both nodes</a:t>
            </a:r>
            <a:endParaRPr lang="en-GB" dirty="0"/>
          </a:p>
        </p:txBody>
      </p:sp>
      <p:sp>
        <p:nvSpPr>
          <p:cNvPr id="8" name="Espace réservé du texte 7">
            <a:extLst>
              <a:ext uri="{FF2B5EF4-FFF2-40B4-BE49-F238E27FC236}">
                <a16:creationId xmlns:a16="http://schemas.microsoft.com/office/drawing/2014/main" id="{A0C368A5-FAC2-5512-0DDC-E767DF4F2EC1}"/>
              </a:ext>
            </a:extLst>
          </p:cNvPr>
          <p:cNvSpPr>
            <a:spLocks noGrp="1"/>
          </p:cNvSpPr>
          <p:nvPr>
            <p:ph type="body" sz="quarter" idx="10"/>
          </p:nvPr>
        </p:nvSpPr>
        <p:spPr/>
        <p:txBody>
          <a:bodyPr/>
          <a:lstStyle/>
          <a:p>
            <a:endParaRPr lang="fr-FR"/>
          </a:p>
        </p:txBody>
      </p:sp>
      <p:sp>
        <p:nvSpPr>
          <p:cNvPr id="19" name="ZoneTexte 18">
            <a:extLst>
              <a:ext uri="{FF2B5EF4-FFF2-40B4-BE49-F238E27FC236}">
                <a16:creationId xmlns:a16="http://schemas.microsoft.com/office/drawing/2014/main" id="{89DA97DB-0887-4881-8C20-764540A61CC7}"/>
              </a:ext>
            </a:extLst>
          </p:cNvPr>
          <p:cNvSpPr txBox="1"/>
          <p:nvPr/>
        </p:nvSpPr>
        <p:spPr>
          <a:xfrm>
            <a:off x="671028" y="3643858"/>
            <a:ext cx="1611352" cy="276999"/>
          </a:xfrm>
          <a:prstGeom prst="rect">
            <a:avLst/>
          </a:prstGeom>
          <a:noFill/>
        </p:spPr>
        <p:txBody>
          <a:bodyPr wrap="square">
            <a:spAutoFit/>
          </a:bodyPr>
          <a:lstStyle/>
          <a:p>
            <a:r>
              <a:rPr lang="fr-FR" sz="1200" dirty="0">
                <a:cs typeface="Courier New" panose="02070309020205020404" pitchFamily="49" charset="0"/>
              </a:rPr>
              <a:t>node1 (</a:t>
            </a:r>
            <a:r>
              <a:rPr lang="fr-FR" sz="1200" dirty="0" err="1">
                <a:solidFill>
                  <a:srgbClr val="488214"/>
                </a:solidFill>
              </a:rPr>
              <a:t>uptodate</a:t>
            </a:r>
            <a:r>
              <a:rPr lang="fr-FR" sz="1200" dirty="0">
                <a:cs typeface="Courier New" panose="02070309020205020404" pitchFamily="49" charset="0"/>
              </a:rPr>
              <a:t>) </a:t>
            </a:r>
            <a:endParaRPr lang="fr-FR" sz="1200" dirty="0">
              <a:solidFill>
                <a:schemeClr val="accent4"/>
              </a:solidFill>
              <a:cs typeface="Courier New" panose="02070309020205020404" pitchFamily="49" charset="0"/>
            </a:endParaRPr>
          </a:p>
        </p:txBody>
      </p:sp>
      <p:sp>
        <p:nvSpPr>
          <p:cNvPr id="27" name="ZoneTexte 26">
            <a:extLst>
              <a:ext uri="{FF2B5EF4-FFF2-40B4-BE49-F238E27FC236}">
                <a16:creationId xmlns:a16="http://schemas.microsoft.com/office/drawing/2014/main" id="{FA74D8B1-31A3-47F8-9F53-AA51812EF372}"/>
              </a:ext>
            </a:extLst>
          </p:cNvPr>
          <p:cNvSpPr txBox="1"/>
          <p:nvPr/>
        </p:nvSpPr>
        <p:spPr>
          <a:xfrm>
            <a:off x="2524307" y="3645934"/>
            <a:ext cx="2055797" cy="276999"/>
          </a:xfrm>
          <a:prstGeom prst="rect">
            <a:avLst/>
          </a:prstGeom>
          <a:noFill/>
        </p:spPr>
        <p:txBody>
          <a:bodyPr wrap="square" rtlCol="0">
            <a:spAutoFit/>
          </a:bodyPr>
          <a:lstStyle/>
          <a:p>
            <a:r>
              <a:rPr lang="fr-FR" sz="1200" dirty="0">
                <a:cs typeface="Courier New" panose="02070309020205020404" pitchFamily="49" charset="0"/>
              </a:rPr>
              <a:t>node2 (</a:t>
            </a:r>
            <a:r>
              <a:rPr lang="fr-FR" sz="1200" dirty="0">
                <a:solidFill>
                  <a:srgbClr val="EE7600"/>
                </a:solidFill>
              </a:rPr>
              <a:t>not </a:t>
            </a:r>
            <a:r>
              <a:rPr lang="fr-FR" sz="1200" dirty="0" err="1">
                <a:solidFill>
                  <a:srgbClr val="EE7600"/>
                </a:solidFill>
              </a:rPr>
              <a:t>uptodate</a:t>
            </a:r>
            <a:r>
              <a:rPr lang="fr-FR" sz="1200" dirty="0">
                <a:cs typeface="Courier New" panose="02070309020205020404" pitchFamily="49" charset="0"/>
              </a:rPr>
              <a:t>) </a:t>
            </a:r>
            <a:endParaRPr lang="fr-FR" sz="1200" dirty="0">
              <a:solidFill>
                <a:schemeClr val="accent4"/>
              </a:solidFill>
              <a:cs typeface="Courier New" panose="02070309020205020404" pitchFamily="49" charset="0"/>
            </a:endParaRPr>
          </a:p>
        </p:txBody>
      </p:sp>
      <p:grpSp>
        <p:nvGrpSpPr>
          <p:cNvPr id="2" name="Groupe 1">
            <a:extLst>
              <a:ext uri="{FF2B5EF4-FFF2-40B4-BE49-F238E27FC236}">
                <a16:creationId xmlns:a16="http://schemas.microsoft.com/office/drawing/2014/main" id="{993C9259-1734-69EF-E1EC-1B7A73515815}"/>
              </a:ext>
            </a:extLst>
          </p:cNvPr>
          <p:cNvGrpSpPr/>
          <p:nvPr/>
        </p:nvGrpSpPr>
        <p:grpSpPr>
          <a:xfrm>
            <a:off x="1145416" y="3979859"/>
            <a:ext cx="662576" cy="711834"/>
            <a:chOff x="382127" y="1134698"/>
            <a:chExt cx="662576" cy="711834"/>
          </a:xfrm>
        </p:grpSpPr>
        <p:grpSp>
          <p:nvGrpSpPr>
            <p:cNvPr id="3" name="Groupe 2">
              <a:extLst>
                <a:ext uri="{FF2B5EF4-FFF2-40B4-BE49-F238E27FC236}">
                  <a16:creationId xmlns:a16="http://schemas.microsoft.com/office/drawing/2014/main" id="{B616414B-4052-F856-9AF0-9BB4BA12412A}"/>
                </a:ext>
              </a:extLst>
            </p:cNvPr>
            <p:cNvGrpSpPr/>
            <p:nvPr/>
          </p:nvGrpSpPr>
          <p:grpSpPr>
            <a:xfrm>
              <a:off x="382127" y="1134698"/>
              <a:ext cx="662576" cy="711834"/>
              <a:chOff x="3605481" y="1185813"/>
              <a:chExt cx="662576" cy="711834"/>
            </a:xfrm>
          </p:grpSpPr>
          <p:sp>
            <p:nvSpPr>
              <p:cNvPr id="5" name="Rectangle 4">
                <a:extLst>
                  <a:ext uri="{FF2B5EF4-FFF2-40B4-BE49-F238E27FC236}">
                    <a16:creationId xmlns:a16="http://schemas.microsoft.com/office/drawing/2014/main" id="{1535EF1D-180F-A149-962B-3DBDE31C0E12}"/>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6" name="Rectangle 5">
                <a:extLst>
                  <a:ext uri="{FF2B5EF4-FFF2-40B4-BE49-F238E27FC236}">
                    <a16:creationId xmlns:a16="http://schemas.microsoft.com/office/drawing/2014/main" id="{F35FEAC6-B21C-BB2A-02E9-E172AE09A359}"/>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ALONE</a:t>
                </a:r>
              </a:p>
            </p:txBody>
          </p:sp>
          <p:sp>
            <p:nvSpPr>
              <p:cNvPr id="7" name="Rectangle 6">
                <a:extLst>
                  <a:ext uri="{FF2B5EF4-FFF2-40B4-BE49-F238E27FC236}">
                    <a16:creationId xmlns:a16="http://schemas.microsoft.com/office/drawing/2014/main" id="{F31E457E-28F0-3544-DD42-59638B83C301}"/>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latin typeface="Montserrat" panose="00000500000000000000" pitchFamily="2" charset="0"/>
                  </a:rPr>
                  <a:t>Ready</a:t>
                </a:r>
              </a:p>
            </p:txBody>
          </p:sp>
        </p:grpSp>
        <p:pic>
          <p:nvPicPr>
            <p:cNvPr id="4" name="Graphique 3">
              <a:extLst>
                <a:ext uri="{FF2B5EF4-FFF2-40B4-BE49-F238E27FC236}">
                  <a16:creationId xmlns:a16="http://schemas.microsoft.com/office/drawing/2014/main" id="{D6A81FAE-EB9F-6441-26C4-F9A2FBDF9AB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9588" y="1267388"/>
              <a:ext cx="457200" cy="457200"/>
            </a:xfrm>
            <a:prstGeom prst="rect">
              <a:avLst/>
            </a:prstGeom>
          </p:spPr>
        </p:pic>
      </p:grpSp>
      <p:grpSp>
        <p:nvGrpSpPr>
          <p:cNvPr id="9" name="Groupe 8">
            <a:extLst>
              <a:ext uri="{FF2B5EF4-FFF2-40B4-BE49-F238E27FC236}">
                <a16:creationId xmlns:a16="http://schemas.microsoft.com/office/drawing/2014/main" id="{34C9AF58-CCE3-7C00-26BC-B574A9EE7A53}"/>
              </a:ext>
            </a:extLst>
          </p:cNvPr>
          <p:cNvGrpSpPr/>
          <p:nvPr/>
        </p:nvGrpSpPr>
        <p:grpSpPr>
          <a:xfrm>
            <a:off x="3121106" y="4005197"/>
            <a:ext cx="662576" cy="711834"/>
            <a:chOff x="4045807" y="1130523"/>
            <a:chExt cx="662576" cy="711834"/>
          </a:xfrm>
        </p:grpSpPr>
        <p:grpSp>
          <p:nvGrpSpPr>
            <p:cNvPr id="10" name="Groupe 9">
              <a:extLst>
                <a:ext uri="{FF2B5EF4-FFF2-40B4-BE49-F238E27FC236}">
                  <a16:creationId xmlns:a16="http://schemas.microsoft.com/office/drawing/2014/main" id="{961E60E9-4A52-2108-D136-E6594E65E344}"/>
                </a:ext>
              </a:extLst>
            </p:cNvPr>
            <p:cNvGrpSpPr/>
            <p:nvPr/>
          </p:nvGrpSpPr>
          <p:grpSpPr>
            <a:xfrm>
              <a:off x="4045807" y="1130523"/>
              <a:ext cx="662576" cy="711834"/>
              <a:chOff x="3605481" y="1185813"/>
              <a:chExt cx="662576" cy="711834"/>
            </a:xfrm>
          </p:grpSpPr>
          <p:sp>
            <p:nvSpPr>
              <p:cNvPr id="17" name="Rectangle 16">
                <a:extLst>
                  <a:ext uri="{FF2B5EF4-FFF2-40B4-BE49-F238E27FC236}">
                    <a16:creationId xmlns:a16="http://schemas.microsoft.com/office/drawing/2014/main" id="{B3D3A890-F5F2-65DB-0946-27A80219DDE1}"/>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25" name="Rectangle 24">
                <a:extLst>
                  <a:ext uri="{FF2B5EF4-FFF2-40B4-BE49-F238E27FC236}">
                    <a16:creationId xmlns:a16="http://schemas.microsoft.com/office/drawing/2014/main" id="{245D6CEC-0123-B52E-2F80-AE4CA04C9FE2}"/>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WAIT</a:t>
                </a:r>
              </a:p>
            </p:txBody>
          </p:sp>
          <p:sp>
            <p:nvSpPr>
              <p:cNvPr id="32" name="Rectangle 31">
                <a:extLst>
                  <a:ext uri="{FF2B5EF4-FFF2-40B4-BE49-F238E27FC236}">
                    <a16:creationId xmlns:a16="http://schemas.microsoft.com/office/drawing/2014/main" id="{FDCEC559-D176-9F4C-782A-00B500B0FA1E}"/>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BB0900"/>
                    </a:solidFill>
                    <a:latin typeface="Montserrat" panose="00000500000000000000" pitchFamily="2" charset="0"/>
                  </a:rPr>
                  <a:t>NotReady</a:t>
                </a:r>
              </a:p>
            </p:txBody>
          </p:sp>
        </p:grpSp>
        <p:pic>
          <p:nvPicPr>
            <p:cNvPr id="13" name="Graphique 12">
              <a:extLst>
                <a:ext uri="{FF2B5EF4-FFF2-40B4-BE49-F238E27FC236}">
                  <a16:creationId xmlns:a16="http://schemas.microsoft.com/office/drawing/2014/main" id="{307D88AA-2650-CCC6-1173-9C33C45E146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62211" y="1263213"/>
              <a:ext cx="429768" cy="429768"/>
            </a:xfrm>
            <a:prstGeom prst="rect">
              <a:avLst/>
            </a:prstGeom>
          </p:spPr>
        </p:pic>
      </p:grpSp>
      <p:pic>
        <p:nvPicPr>
          <p:cNvPr id="18" name="trouble-32">
            <a:hlinkClick r:id="" action="ppaction://media"/>
            <a:extLst>
              <a:ext uri="{FF2B5EF4-FFF2-40B4-BE49-F238E27FC236}">
                <a16:creationId xmlns:a16="http://schemas.microsoft.com/office/drawing/2014/main" id="{5D12FDF9-7465-DFBC-D7BC-FED24217455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57125" y="6370637"/>
            <a:ext cx="487363" cy="487363"/>
          </a:xfrm>
          <a:prstGeom prst="rect">
            <a:avLst/>
          </a:prstGeom>
        </p:spPr>
      </p:pic>
    </p:spTree>
    <p:extLst>
      <p:ext uri="{BB962C8B-B14F-4D97-AF65-F5344CB8AC3E}">
        <p14:creationId xmlns:p14="http://schemas.microsoft.com/office/powerpoint/2010/main" val="209760500"/>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8025"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F8D9ABB-F724-CA8E-235D-C1309E04BBDF}"/>
              </a:ext>
            </a:extLst>
          </p:cNvPr>
          <p:cNvSpPr>
            <a:spLocks noGrp="1"/>
          </p:cNvSpPr>
          <p:nvPr>
            <p:ph type="body" sz="quarter" idx="10"/>
          </p:nvPr>
        </p:nvSpPr>
        <p:spPr/>
        <p:txBody>
          <a:bodyPr/>
          <a:lstStyle/>
          <a:p>
            <a:r>
              <a:rPr lang="en-GB" dirty="0"/>
              <a:t>Farm module issues</a:t>
            </a:r>
            <a:endParaRPr lang="fr-FR" dirty="0"/>
          </a:p>
        </p:txBody>
      </p:sp>
      <p:sp>
        <p:nvSpPr>
          <p:cNvPr id="3" name="Espace réservé du texte 2">
            <a:extLst>
              <a:ext uri="{FF2B5EF4-FFF2-40B4-BE49-F238E27FC236}">
                <a16:creationId xmlns:a16="http://schemas.microsoft.com/office/drawing/2014/main" id="{F8086104-F664-D90E-754C-8F4B46EBFFF1}"/>
              </a:ext>
            </a:extLst>
          </p:cNvPr>
          <p:cNvSpPr>
            <a:spLocks noGrp="1"/>
          </p:cNvSpPr>
          <p:nvPr>
            <p:ph type="body" sz="quarter" idx="16"/>
          </p:nvPr>
        </p:nvSpPr>
        <p:spPr/>
        <p:txBody>
          <a:bodyPr/>
          <a:lstStyle/>
          <a:p>
            <a:endParaRPr lang="fr-FR"/>
          </a:p>
        </p:txBody>
      </p:sp>
      <p:pic>
        <p:nvPicPr>
          <p:cNvPr id="4" name="trouble-33">
            <a:hlinkClick r:id="" action="ppaction://media"/>
            <a:extLst>
              <a:ext uri="{FF2B5EF4-FFF2-40B4-BE49-F238E27FC236}">
                <a16:creationId xmlns:a16="http://schemas.microsoft.com/office/drawing/2014/main" id="{A2711FCE-F410-5D9C-E3C7-292D621EF0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31725" y="6245225"/>
            <a:ext cx="487363" cy="487363"/>
          </a:xfrm>
          <a:prstGeom prst="rect">
            <a:avLst/>
          </a:prstGeom>
        </p:spPr>
      </p:pic>
    </p:spTree>
    <p:extLst>
      <p:ext uri="{BB962C8B-B14F-4D97-AF65-F5344CB8AC3E}">
        <p14:creationId xmlns:p14="http://schemas.microsoft.com/office/powerpoint/2010/main" val="1063861535"/>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7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BDBF73FC-9586-4E75-AD30-51CA2F0115A8}"/>
              </a:ext>
            </a:extLst>
          </p:cNvPr>
          <p:cNvSpPr>
            <a:spLocks noGrp="1"/>
          </p:cNvSpPr>
          <p:nvPr>
            <p:ph type="body" sz="quarter" idx="23"/>
          </p:nvPr>
        </p:nvSpPr>
        <p:spPr/>
        <p:txBody>
          <a:bodyPr/>
          <a:lstStyle/>
          <a:p>
            <a:r>
              <a:rPr lang="en-GB" sz="1600" dirty="0"/>
              <a:t>Virtual IP issues</a:t>
            </a:r>
          </a:p>
        </p:txBody>
      </p:sp>
      <p:sp>
        <p:nvSpPr>
          <p:cNvPr id="3" name="Espace réservé du texte 2">
            <a:extLst>
              <a:ext uri="{FF2B5EF4-FFF2-40B4-BE49-F238E27FC236}">
                <a16:creationId xmlns:a16="http://schemas.microsoft.com/office/drawing/2014/main" id="{3C688B05-FDE3-4D59-AB1B-46B0E73711AB}"/>
              </a:ext>
            </a:extLst>
          </p:cNvPr>
          <p:cNvSpPr>
            <a:spLocks noGrp="1"/>
          </p:cNvSpPr>
          <p:nvPr>
            <p:ph type="body" sz="quarter" idx="13"/>
          </p:nvPr>
        </p:nvSpPr>
        <p:spPr/>
        <p:txBody>
          <a:bodyPr/>
          <a:lstStyle/>
          <a:p>
            <a:pPr marL="0" indent="0">
              <a:lnSpc>
                <a:spcPct val="150000"/>
              </a:lnSpc>
              <a:buNone/>
            </a:pPr>
            <a:r>
              <a:rPr lang="en-US" sz="1400" dirty="0"/>
              <a:t>A mosaic test is delivered with </a:t>
            </a:r>
            <a:r>
              <a:rPr lang="en-US" sz="1400" dirty="0" err="1"/>
              <a:t>SafeKit</a:t>
            </a:r>
            <a:r>
              <a:rPr lang="en-US" sz="1400" dirty="0"/>
              <a:t>.</a:t>
            </a:r>
            <a:r>
              <a:rPr lang="en-US" sz="1400" dirty="0">
                <a:latin typeface="Montserrat" panose="00000500000000000000" pitchFamily="2" charset="0"/>
              </a:rPr>
              <a:t> </a:t>
            </a:r>
          </a:p>
          <a:p>
            <a:pPr marL="342900" indent="-342900">
              <a:lnSpc>
                <a:spcPct val="150000"/>
              </a:lnSpc>
              <a:buFont typeface="+mj-lt"/>
              <a:buAutoNum type="arabicPeriod"/>
            </a:pPr>
            <a:r>
              <a:rPr lang="en-US" sz="1400" dirty="0"/>
              <a:t>Set</a:t>
            </a:r>
            <a:r>
              <a:rPr lang="en-US" sz="1400" dirty="0">
                <a:latin typeface="+mn-lt"/>
              </a:rPr>
              <a:t> the following load balancing rule in userconfig.xml:</a:t>
            </a:r>
          </a:p>
          <a:p>
            <a:pPr marL="411067" lvl="2" indent="0">
              <a:lnSpc>
                <a:spcPct val="150000"/>
              </a:lnSpc>
              <a:buNone/>
            </a:pPr>
            <a:r>
              <a:rPr lang="en-US" sz="1200" dirty="0">
                <a:solidFill>
                  <a:schemeClr val="tx1">
                    <a:lumMod val="75000"/>
                    <a:lumOff val="25000"/>
                  </a:schemeClr>
                </a:solidFill>
                <a:latin typeface="+mn-lt"/>
              </a:rPr>
              <a:t>&lt;rule port="</a:t>
            </a:r>
            <a:r>
              <a:rPr lang="en-US" sz="1200" dirty="0">
                <a:solidFill>
                  <a:srgbClr val="FF6D43"/>
                </a:solidFill>
                <a:latin typeface="+mn-lt"/>
              </a:rPr>
              <a:t>9010</a:t>
            </a:r>
            <a:r>
              <a:rPr lang="en-US" sz="1200" dirty="0">
                <a:solidFill>
                  <a:schemeClr val="tx1">
                    <a:lumMod val="75000"/>
                    <a:lumOff val="25000"/>
                  </a:schemeClr>
                </a:solidFill>
                <a:latin typeface="+mn-lt"/>
              </a:rPr>
              <a:t>" proto="</a:t>
            </a:r>
            <a:r>
              <a:rPr lang="en-US" sz="1200" dirty="0" err="1">
                <a:solidFill>
                  <a:srgbClr val="FF6D43"/>
                </a:solidFill>
                <a:latin typeface="+mn-lt"/>
              </a:rPr>
              <a:t>tcp</a:t>
            </a:r>
            <a:r>
              <a:rPr lang="en-US" sz="1200" dirty="0">
                <a:solidFill>
                  <a:schemeClr val="tx1">
                    <a:lumMod val="75000"/>
                    <a:lumOff val="25000"/>
                  </a:schemeClr>
                </a:solidFill>
                <a:latin typeface="+mn-lt"/>
              </a:rPr>
              <a:t>" filter="</a:t>
            </a:r>
            <a:r>
              <a:rPr lang="en-US" sz="1200" dirty="0" err="1">
                <a:solidFill>
                  <a:srgbClr val="FF6D43"/>
                </a:solidFill>
                <a:latin typeface="+mn-lt"/>
              </a:rPr>
              <a:t>on_port</a:t>
            </a:r>
            <a:r>
              <a:rPr lang="en-US" sz="1200" dirty="0">
                <a:solidFill>
                  <a:schemeClr val="tx1">
                    <a:lumMod val="75000"/>
                    <a:lumOff val="25000"/>
                  </a:schemeClr>
                </a:solidFill>
                <a:latin typeface="+mn-lt"/>
              </a:rPr>
              <a:t>"/&gt;</a:t>
            </a:r>
          </a:p>
          <a:p>
            <a:pPr marL="374184" indent="-342900">
              <a:lnSpc>
                <a:spcPct val="150000"/>
              </a:lnSpc>
              <a:buFont typeface="+mj-lt"/>
              <a:buAutoNum type="arabicPeriod"/>
            </a:pPr>
            <a:r>
              <a:rPr lang="en-GB" sz="1400" dirty="0">
                <a:latin typeface="+mn-lt"/>
              </a:rPr>
              <a:t>On an external workstation, connect a browser to the URL</a:t>
            </a:r>
            <a:r>
              <a:rPr lang="en-GB" sz="1400" dirty="0">
                <a:latin typeface="Montserrat" panose="00000500000000000000" pitchFamily="2" charset="0"/>
              </a:rPr>
              <a:t>: </a:t>
            </a:r>
            <a:r>
              <a:rPr lang="en-GB" sz="1200" dirty="0">
                <a:latin typeface="+mn-lt"/>
              </a:rPr>
              <a:t>http://virtip:9010/safekit/mosaic.html</a:t>
            </a:r>
            <a:endParaRPr lang="en-GB" dirty="0"/>
          </a:p>
        </p:txBody>
      </p:sp>
      <p:sp>
        <p:nvSpPr>
          <p:cNvPr id="7" name="Espace réservé du texte 6">
            <a:extLst>
              <a:ext uri="{FF2B5EF4-FFF2-40B4-BE49-F238E27FC236}">
                <a16:creationId xmlns:a16="http://schemas.microsoft.com/office/drawing/2014/main" id="{F7650736-3D14-48CB-BAC2-E80EDB7A59A1}"/>
              </a:ext>
            </a:extLst>
          </p:cNvPr>
          <p:cNvSpPr>
            <a:spLocks noGrp="1"/>
          </p:cNvSpPr>
          <p:nvPr>
            <p:ph type="body" sz="quarter" idx="24"/>
          </p:nvPr>
        </p:nvSpPr>
        <p:spPr/>
        <p:txBody>
          <a:bodyPr/>
          <a:lstStyle/>
          <a:p>
            <a:r>
              <a:rPr lang="en-GB" sz="1600" dirty="0"/>
              <a:t>Problem solving</a:t>
            </a:r>
          </a:p>
        </p:txBody>
      </p:sp>
      <p:sp>
        <p:nvSpPr>
          <p:cNvPr id="8" name="Espace réservé du texte 7">
            <a:extLst>
              <a:ext uri="{FF2B5EF4-FFF2-40B4-BE49-F238E27FC236}">
                <a16:creationId xmlns:a16="http://schemas.microsoft.com/office/drawing/2014/main" id="{453B6ECE-5319-4E08-9538-76CF1E2AE8D0}"/>
              </a:ext>
            </a:extLst>
          </p:cNvPr>
          <p:cNvSpPr>
            <a:spLocks noGrp="1"/>
          </p:cNvSpPr>
          <p:nvPr>
            <p:ph type="body" sz="quarter" idx="25"/>
          </p:nvPr>
        </p:nvSpPr>
        <p:spPr/>
        <p:txBody>
          <a:bodyPr/>
          <a:lstStyle/>
          <a:p>
            <a:pPr marL="342900" indent="-342900">
              <a:lnSpc>
                <a:spcPct val="150000"/>
              </a:lnSpc>
              <a:buFont typeface="+mj-lt"/>
              <a:buAutoNum type="arabicPeriod"/>
            </a:pPr>
            <a:r>
              <a:rPr lang="en-US" sz="1400" dirty="0"/>
              <a:t>Check that you are on an external workstation and not on the nodes themselves</a:t>
            </a:r>
          </a:p>
          <a:p>
            <a:pPr marL="342900" indent="-342900">
              <a:lnSpc>
                <a:spcPct val="150000"/>
              </a:lnSpc>
              <a:buFont typeface="+mj-lt"/>
              <a:buAutoNum type="arabicPeriod"/>
            </a:pPr>
            <a:r>
              <a:rPr lang="en-US" sz="1400" dirty="0"/>
              <a:t>Check that the network, on which the virtual IP is configured on both nodes, is in the same subnet for both servers (prerequisite). </a:t>
            </a:r>
          </a:p>
          <a:p>
            <a:pPr lvl="1">
              <a:lnSpc>
                <a:spcPct val="150000"/>
              </a:lnSpc>
              <a:buFont typeface="Courier New" panose="02070309020205020404" pitchFamily="49" charset="0"/>
              <a:buChar char="o"/>
            </a:pPr>
            <a:r>
              <a:rPr lang="en-GB" sz="1200" dirty="0"/>
              <a:t>On Windows: </a:t>
            </a:r>
            <a:r>
              <a:rPr lang="en-GB" sz="1200" dirty="0">
                <a:cs typeface="Courier New" panose="02070309020205020404" pitchFamily="49" charset="0"/>
              </a:rPr>
              <a:t>ipconfig /all </a:t>
            </a:r>
            <a:endParaRPr lang="en-GB" sz="1200" dirty="0">
              <a:solidFill>
                <a:srgbClr val="FF6D43"/>
              </a:solidFill>
              <a:cs typeface="Courier New" panose="02070309020205020404" pitchFamily="49" charset="0"/>
            </a:endParaRPr>
          </a:p>
          <a:p>
            <a:pPr lvl="1">
              <a:lnSpc>
                <a:spcPct val="150000"/>
              </a:lnSpc>
              <a:buFont typeface="Courier New" panose="02070309020205020404" pitchFamily="49" charset="0"/>
              <a:buChar char="o"/>
            </a:pPr>
            <a:r>
              <a:rPr lang="en-GB" sz="1200" dirty="0"/>
              <a:t>On Linux: </a:t>
            </a:r>
            <a:r>
              <a:rPr lang="en-GB" sz="1200" dirty="0" err="1">
                <a:cs typeface="Courier New" panose="02070309020205020404" pitchFamily="49" charset="0"/>
              </a:rPr>
              <a:t>ip</a:t>
            </a:r>
            <a:r>
              <a:rPr lang="en-GB" sz="1200" dirty="0">
                <a:cs typeface="Courier New" panose="02070309020205020404" pitchFamily="49" charset="0"/>
              </a:rPr>
              <a:t> </a:t>
            </a:r>
            <a:r>
              <a:rPr lang="en-GB" sz="1200" dirty="0" err="1">
                <a:cs typeface="Courier New" panose="02070309020205020404" pitchFamily="49" charset="0"/>
              </a:rPr>
              <a:t>addr</a:t>
            </a:r>
            <a:r>
              <a:rPr lang="en-GB" sz="1200" dirty="0">
                <a:cs typeface="Courier New" panose="02070309020205020404" pitchFamily="49" charset="0"/>
              </a:rPr>
              <a:t> show </a:t>
            </a:r>
            <a:endParaRPr lang="en-GB" sz="1200" dirty="0">
              <a:solidFill>
                <a:srgbClr val="FF6D43"/>
              </a:solidFill>
              <a:cs typeface="Courier New" panose="02070309020205020404" pitchFamily="49" charset="0"/>
            </a:endParaRPr>
          </a:p>
          <a:p>
            <a:pPr marL="342900" indent="-342900">
              <a:lnSpc>
                <a:spcPct val="150000"/>
              </a:lnSpc>
              <a:buFont typeface="+mj-lt"/>
              <a:buAutoNum type="arabicPeriod"/>
            </a:pPr>
            <a:r>
              <a:rPr lang="en-US" sz="1400" dirty="0"/>
              <a:t>On each node, check the connections on the virtual IP</a:t>
            </a:r>
            <a:endParaRPr lang="en-GB" sz="1400" dirty="0"/>
          </a:p>
          <a:p>
            <a:pPr lvl="1">
              <a:lnSpc>
                <a:spcPct val="150000"/>
              </a:lnSpc>
              <a:buFont typeface="Courier New" panose="02070309020205020404" pitchFamily="49" charset="0"/>
              <a:buChar char="o"/>
            </a:pPr>
            <a:r>
              <a:rPr lang="en-GB" sz="1200" dirty="0">
                <a:latin typeface="+mn-lt"/>
              </a:rPr>
              <a:t>On Windows: </a:t>
            </a:r>
            <a:r>
              <a:rPr lang="en-GB" sz="1200" dirty="0">
                <a:latin typeface="+mn-lt"/>
                <a:cs typeface="Courier New" panose="02070309020205020404" pitchFamily="49" charset="0"/>
              </a:rPr>
              <a:t>netstat –an | </a:t>
            </a:r>
            <a:r>
              <a:rPr lang="en-GB" sz="1200" dirty="0" err="1">
                <a:latin typeface="+mn-lt"/>
                <a:cs typeface="Courier New" panose="02070309020205020404" pitchFamily="49" charset="0"/>
              </a:rPr>
              <a:t>findstr</a:t>
            </a:r>
            <a:r>
              <a:rPr lang="en-GB" sz="1200" dirty="0">
                <a:latin typeface="+mn-lt"/>
                <a:cs typeface="Courier New" panose="02070309020205020404" pitchFamily="49" charset="0"/>
              </a:rPr>
              <a:t> </a:t>
            </a:r>
            <a:r>
              <a:rPr lang="en-US" sz="1200" kern="0" dirty="0">
                <a:solidFill>
                  <a:srgbClr val="FF6D43"/>
                </a:solidFill>
                <a:latin typeface="+mn-lt"/>
                <a:cs typeface="Courier New" pitchFamily="49" charset="0"/>
              </a:rPr>
              <a:t>&lt;virtual IP&gt;</a:t>
            </a:r>
            <a:r>
              <a:rPr lang="en-GB" sz="1200" dirty="0">
                <a:solidFill>
                  <a:srgbClr val="FF6D43"/>
                </a:solidFill>
                <a:latin typeface="+mn-lt"/>
                <a:cs typeface="Courier New" panose="02070309020205020404" pitchFamily="49" charset="0"/>
              </a:rPr>
              <a:t> </a:t>
            </a:r>
          </a:p>
          <a:p>
            <a:pPr lvl="1">
              <a:lnSpc>
                <a:spcPct val="150000"/>
              </a:lnSpc>
              <a:buFont typeface="Courier New" panose="02070309020205020404" pitchFamily="49" charset="0"/>
              <a:buChar char="o"/>
            </a:pPr>
            <a:r>
              <a:rPr lang="en-GB" sz="1200" dirty="0">
                <a:latin typeface="+mn-lt"/>
              </a:rPr>
              <a:t>On Linux: </a:t>
            </a:r>
            <a:r>
              <a:rPr lang="en-GB" sz="1200" dirty="0">
                <a:latin typeface="+mn-lt"/>
                <a:cs typeface="Courier New" panose="02070309020205020404" pitchFamily="49" charset="0"/>
              </a:rPr>
              <a:t>netstat –an | grep </a:t>
            </a:r>
            <a:r>
              <a:rPr lang="en-US" sz="1200" kern="0" dirty="0">
                <a:solidFill>
                  <a:srgbClr val="FF6D43"/>
                </a:solidFill>
                <a:latin typeface="+mn-lt"/>
                <a:cs typeface="Courier New" pitchFamily="49" charset="0"/>
              </a:rPr>
              <a:t>&lt;virtual IP&gt;</a:t>
            </a:r>
            <a:endParaRPr lang="en-GB" sz="1200" dirty="0">
              <a:solidFill>
                <a:srgbClr val="FF6D43"/>
              </a:solidFill>
              <a:latin typeface="+mn-lt"/>
              <a:cs typeface="Courier New" panose="02070309020205020404" pitchFamily="49" charset="0"/>
            </a:endParaRPr>
          </a:p>
          <a:p>
            <a:pPr marL="342900" indent="-342900">
              <a:lnSpc>
                <a:spcPct val="150000"/>
              </a:lnSpc>
              <a:buFont typeface="+mj-lt"/>
              <a:buAutoNum type="arabicPeriod"/>
            </a:pPr>
            <a:r>
              <a:rPr lang="en-US" sz="1400" dirty="0"/>
              <a:t>Stop/start the module on each node to check which one is taking connections</a:t>
            </a:r>
          </a:p>
        </p:txBody>
      </p:sp>
      <p:sp>
        <p:nvSpPr>
          <p:cNvPr id="2" name="Titre 1">
            <a:extLst>
              <a:ext uri="{FF2B5EF4-FFF2-40B4-BE49-F238E27FC236}">
                <a16:creationId xmlns:a16="http://schemas.microsoft.com/office/drawing/2014/main" id="{C7994D11-FFE1-4E36-89B1-CCA17F424668}"/>
              </a:ext>
            </a:extLst>
          </p:cNvPr>
          <p:cNvSpPr>
            <a:spLocks noGrp="1"/>
          </p:cNvSpPr>
          <p:nvPr>
            <p:ph type="title"/>
          </p:nvPr>
        </p:nvSpPr>
        <p:spPr/>
        <p:txBody>
          <a:bodyPr/>
          <a:lstStyle/>
          <a:p>
            <a:r>
              <a:rPr lang="en-GB" dirty="0"/>
              <a:t>Virtual IP issues</a:t>
            </a:r>
            <a:br>
              <a:rPr lang="en-GB" dirty="0"/>
            </a:br>
            <a:endParaRPr lang="en-GB" dirty="0"/>
          </a:p>
        </p:txBody>
      </p:sp>
      <p:sp>
        <p:nvSpPr>
          <p:cNvPr id="6" name="Espace réservé du texte 5">
            <a:extLst>
              <a:ext uri="{FF2B5EF4-FFF2-40B4-BE49-F238E27FC236}">
                <a16:creationId xmlns:a16="http://schemas.microsoft.com/office/drawing/2014/main" id="{311941FA-3D3B-46FF-AFE1-388C58B4371E}"/>
              </a:ext>
            </a:extLst>
          </p:cNvPr>
          <p:cNvSpPr>
            <a:spLocks noGrp="1"/>
          </p:cNvSpPr>
          <p:nvPr>
            <p:ph type="body" sz="quarter" idx="10"/>
          </p:nvPr>
        </p:nvSpPr>
        <p:spPr/>
        <p:txBody>
          <a:bodyPr/>
          <a:lstStyle/>
          <a:p>
            <a:endParaRPr lang="en-GB" dirty="0"/>
          </a:p>
        </p:txBody>
      </p:sp>
      <p:graphicFrame>
        <p:nvGraphicFramePr>
          <p:cNvPr id="34" name="Tableau 18">
            <a:extLst>
              <a:ext uri="{FF2B5EF4-FFF2-40B4-BE49-F238E27FC236}">
                <a16:creationId xmlns:a16="http://schemas.microsoft.com/office/drawing/2014/main" id="{35E893A2-DC12-40E8-A69F-D9206751B430}"/>
              </a:ext>
            </a:extLst>
          </p:cNvPr>
          <p:cNvGraphicFramePr>
            <a:graphicFrameLocks noGrp="1"/>
          </p:cNvGraphicFramePr>
          <p:nvPr/>
        </p:nvGraphicFramePr>
        <p:xfrm>
          <a:off x="604933" y="4439409"/>
          <a:ext cx="4070514" cy="1464829"/>
        </p:xfrm>
        <a:graphic>
          <a:graphicData uri="http://schemas.openxmlformats.org/drawingml/2006/table">
            <a:tbl>
              <a:tblPr firstRow="1" bandRow="1">
                <a:tableStyleId>{5940675A-B579-460E-94D1-54222C63F5DA}</a:tableStyleId>
              </a:tblPr>
              <a:tblGrid>
                <a:gridCol w="2092424">
                  <a:extLst>
                    <a:ext uri="{9D8B030D-6E8A-4147-A177-3AD203B41FA5}">
                      <a16:colId xmlns:a16="http://schemas.microsoft.com/office/drawing/2014/main" val="3395090101"/>
                    </a:ext>
                  </a:extLst>
                </a:gridCol>
                <a:gridCol w="1978090">
                  <a:extLst>
                    <a:ext uri="{9D8B030D-6E8A-4147-A177-3AD203B41FA5}">
                      <a16:colId xmlns:a16="http://schemas.microsoft.com/office/drawing/2014/main" val="3668701919"/>
                    </a:ext>
                  </a:extLst>
                </a:gridCol>
              </a:tblGrid>
              <a:tr h="785802">
                <a:tc>
                  <a:txBody>
                    <a:bodyPr/>
                    <a:lstStyle/>
                    <a:p>
                      <a:r>
                        <a:rPr lang="fr-FR" sz="1400" dirty="0" err="1"/>
                        <a:t>Load</a:t>
                      </a:r>
                      <a:r>
                        <a:rPr lang="fr-FR" sz="1400" dirty="0"/>
                        <a:t> balancing OK</a:t>
                      </a:r>
                    </a:p>
                  </a:txBody>
                  <a:tcPr marL="121920" marR="121920" marT="60960" marB="60960" anchor="ctr">
                    <a:lnL w="1270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dirty="0"/>
                    </a:p>
                  </a:txBody>
                  <a:tcPr marL="121920" marR="121920" marT="60960" marB="60960">
                    <a:lnL w="635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8794201"/>
                  </a:ext>
                </a:extLst>
              </a:tr>
              <a:tr h="679027">
                <a:tc>
                  <a:txBody>
                    <a:bodyPr/>
                    <a:lstStyle/>
                    <a:p>
                      <a:r>
                        <a:rPr lang="fr-FR" sz="1400" dirty="0" err="1"/>
                        <a:t>Load</a:t>
                      </a:r>
                      <a:r>
                        <a:rPr lang="fr-FR" sz="1400" dirty="0"/>
                        <a:t> balancing KO</a:t>
                      </a:r>
                    </a:p>
                  </a:txBody>
                  <a:tcPr marL="121920" marR="121920" marT="60960" marB="60960" anchor="ctr">
                    <a:lnL w="1270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dirty="0"/>
                    </a:p>
                  </a:txBody>
                  <a:tcPr marL="121920" marR="121920" marT="60960" marB="60960">
                    <a:lnL w="635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4915866"/>
                  </a:ext>
                </a:extLst>
              </a:tr>
            </a:tbl>
          </a:graphicData>
        </a:graphic>
      </p:graphicFrame>
      <p:grpSp>
        <p:nvGrpSpPr>
          <p:cNvPr id="35" name="Groupe 34">
            <a:extLst>
              <a:ext uri="{FF2B5EF4-FFF2-40B4-BE49-F238E27FC236}">
                <a16:creationId xmlns:a16="http://schemas.microsoft.com/office/drawing/2014/main" id="{50D71FC4-23EF-448F-981A-6B52E18F9854}"/>
              </a:ext>
            </a:extLst>
          </p:cNvPr>
          <p:cNvGrpSpPr/>
          <p:nvPr/>
        </p:nvGrpSpPr>
        <p:grpSpPr>
          <a:xfrm>
            <a:off x="2816992" y="4524936"/>
            <a:ext cx="1690765" cy="528287"/>
            <a:chOff x="2597612" y="4051049"/>
            <a:chExt cx="1690765" cy="528287"/>
          </a:xfrm>
        </p:grpSpPr>
        <p:grpSp>
          <p:nvGrpSpPr>
            <p:cNvPr id="36" name="Groupe 35">
              <a:extLst>
                <a:ext uri="{FF2B5EF4-FFF2-40B4-BE49-F238E27FC236}">
                  <a16:creationId xmlns:a16="http://schemas.microsoft.com/office/drawing/2014/main" id="{1267E70F-6F93-4D44-A615-3DDE4ABC66E9}"/>
                </a:ext>
              </a:extLst>
            </p:cNvPr>
            <p:cNvGrpSpPr/>
            <p:nvPr/>
          </p:nvGrpSpPr>
          <p:grpSpPr>
            <a:xfrm>
              <a:off x="2597612" y="4051049"/>
              <a:ext cx="1690765" cy="230832"/>
              <a:chOff x="2597612" y="4051049"/>
              <a:chExt cx="1690765" cy="230832"/>
            </a:xfrm>
          </p:grpSpPr>
          <p:sp>
            <p:nvSpPr>
              <p:cNvPr id="40" name="ZoneTexte 39">
                <a:extLst>
                  <a:ext uri="{FF2B5EF4-FFF2-40B4-BE49-F238E27FC236}">
                    <a16:creationId xmlns:a16="http://schemas.microsoft.com/office/drawing/2014/main" id="{D5CEE9CF-764F-4B47-8804-17380ECDF5C4}"/>
                  </a:ext>
                </a:extLst>
              </p:cNvPr>
              <p:cNvSpPr txBox="1"/>
              <p:nvPr/>
            </p:nvSpPr>
            <p:spPr>
              <a:xfrm>
                <a:off x="2597612" y="4051049"/>
                <a:ext cx="565079" cy="230832"/>
              </a:xfrm>
              <a:prstGeom prst="rect">
                <a:avLst/>
              </a:prstGeom>
              <a:solidFill>
                <a:srgbClr val="00993D"/>
              </a:solidFill>
              <a:ln>
                <a:solidFill>
                  <a:schemeClr val="tx1">
                    <a:lumMod val="75000"/>
                  </a:schemeClr>
                </a:solidFill>
              </a:ln>
            </p:spPr>
            <p:txBody>
              <a:bodyPr wrap="square">
                <a:spAutoFit/>
              </a:bodyPr>
              <a:lstStyle/>
              <a:p>
                <a:r>
                  <a:rPr lang="fr-FR" sz="900" dirty="0">
                    <a:cs typeface="Courier New" panose="02070309020205020404" pitchFamily="49" charset="0"/>
                  </a:rPr>
                  <a:t>node1 </a:t>
                </a:r>
                <a:endParaRPr lang="fr-FR" sz="900" dirty="0">
                  <a:solidFill>
                    <a:schemeClr val="accent4"/>
                  </a:solidFill>
                  <a:cs typeface="Courier New" panose="02070309020205020404" pitchFamily="49" charset="0"/>
                </a:endParaRPr>
              </a:p>
            </p:txBody>
          </p:sp>
          <p:sp>
            <p:nvSpPr>
              <p:cNvPr id="41" name="ZoneTexte 40">
                <a:extLst>
                  <a:ext uri="{FF2B5EF4-FFF2-40B4-BE49-F238E27FC236}">
                    <a16:creationId xmlns:a16="http://schemas.microsoft.com/office/drawing/2014/main" id="{50C0658E-36CC-4EF8-B6B3-DAA908F6C67C}"/>
                  </a:ext>
                </a:extLst>
              </p:cNvPr>
              <p:cNvSpPr txBox="1"/>
              <p:nvPr/>
            </p:nvSpPr>
            <p:spPr>
              <a:xfrm>
                <a:off x="3158219" y="4051049"/>
                <a:ext cx="565079" cy="230832"/>
              </a:xfrm>
              <a:prstGeom prst="rect">
                <a:avLst/>
              </a:prstGeom>
              <a:solidFill>
                <a:srgbClr val="6D26D8"/>
              </a:solidFill>
              <a:ln>
                <a:solidFill>
                  <a:schemeClr val="tx1">
                    <a:lumMod val="75000"/>
                  </a:schemeClr>
                </a:solidFill>
              </a:ln>
            </p:spPr>
            <p:txBody>
              <a:bodyPr wrap="square">
                <a:spAutoFit/>
              </a:bodyPr>
              <a:lstStyle/>
              <a:p>
                <a:r>
                  <a:rPr lang="fr-FR" sz="900" dirty="0">
                    <a:cs typeface="Courier New" panose="02070309020205020404" pitchFamily="49" charset="0"/>
                  </a:rPr>
                  <a:t>node2 </a:t>
                </a:r>
                <a:endParaRPr lang="fr-FR" sz="900" dirty="0">
                  <a:solidFill>
                    <a:schemeClr val="accent4"/>
                  </a:solidFill>
                  <a:cs typeface="Courier New" panose="02070309020205020404" pitchFamily="49" charset="0"/>
                </a:endParaRPr>
              </a:p>
            </p:txBody>
          </p:sp>
          <p:sp>
            <p:nvSpPr>
              <p:cNvPr id="42" name="ZoneTexte 41">
                <a:extLst>
                  <a:ext uri="{FF2B5EF4-FFF2-40B4-BE49-F238E27FC236}">
                    <a16:creationId xmlns:a16="http://schemas.microsoft.com/office/drawing/2014/main" id="{B60A33B2-E405-4789-847B-F0C1562CDCFF}"/>
                  </a:ext>
                </a:extLst>
              </p:cNvPr>
              <p:cNvSpPr txBox="1"/>
              <p:nvPr/>
            </p:nvSpPr>
            <p:spPr>
              <a:xfrm>
                <a:off x="3723298" y="4051049"/>
                <a:ext cx="565079" cy="230832"/>
              </a:xfrm>
              <a:prstGeom prst="rect">
                <a:avLst/>
              </a:prstGeom>
              <a:solidFill>
                <a:srgbClr val="00993D"/>
              </a:solidFill>
              <a:ln>
                <a:solidFill>
                  <a:schemeClr val="tx1">
                    <a:lumMod val="75000"/>
                  </a:schemeClr>
                </a:solidFill>
              </a:ln>
            </p:spPr>
            <p:txBody>
              <a:bodyPr wrap="square">
                <a:spAutoFit/>
              </a:bodyPr>
              <a:lstStyle/>
              <a:p>
                <a:r>
                  <a:rPr lang="fr-FR" sz="900" dirty="0">
                    <a:cs typeface="Courier New" panose="02070309020205020404" pitchFamily="49" charset="0"/>
                  </a:rPr>
                  <a:t>node1 </a:t>
                </a:r>
                <a:endParaRPr lang="fr-FR" sz="900" dirty="0">
                  <a:solidFill>
                    <a:schemeClr val="accent4"/>
                  </a:solidFill>
                  <a:cs typeface="Courier New" panose="02070309020205020404" pitchFamily="49" charset="0"/>
                </a:endParaRPr>
              </a:p>
            </p:txBody>
          </p:sp>
        </p:grpSp>
        <p:sp>
          <p:nvSpPr>
            <p:cNvPr id="37" name="ZoneTexte 36">
              <a:extLst>
                <a:ext uri="{FF2B5EF4-FFF2-40B4-BE49-F238E27FC236}">
                  <a16:creationId xmlns:a16="http://schemas.microsoft.com/office/drawing/2014/main" id="{2B5B3991-CD43-44AE-8D3B-01B01C820C20}"/>
                </a:ext>
              </a:extLst>
            </p:cNvPr>
            <p:cNvSpPr txBox="1"/>
            <p:nvPr/>
          </p:nvSpPr>
          <p:spPr>
            <a:xfrm>
              <a:off x="2597612" y="4348504"/>
              <a:ext cx="565079" cy="230832"/>
            </a:xfrm>
            <a:prstGeom prst="rect">
              <a:avLst/>
            </a:prstGeom>
            <a:solidFill>
              <a:srgbClr val="6D26D8"/>
            </a:solidFill>
            <a:ln>
              <a:solidFill>
                <a:schemeClr val="tx1">
                  <a:lumMod val="75000"/>
                </a:schemeClr>
              </a:solidFill>
            </a:ln>
          </p:spPr>
          <p:txBody>
            <a:bodyPr wrap="square">
              <a:spAutoFit/>
            </a:bodyPr>
            <a:lstStyle/>
            <a:p>
              <a:r>
                <a:rPr lang="fr-FR" sz="900" dirty="0">
                  <a:cs typeface="Courier New" panose="02070309020205020404" pitchFamily="49" charset="0"/>
                </a:rPr>
                <a:t>node2 </a:t>
              </a:r>
              <a:endParaRPr lang="fr-FR" sz="900" dirty="0">
                <a:solidFill>
                  <a:schemeClr val="accent4"/>
                </a:solidFill>
                <a:cs typeface="Courier New" panose="02070309020205020404" pitchFamily="49" charset="0"/>
              </a:endParaRPr>
            </a:p>
          </p:txBody>
        </p:sp>
        <p:sp>
          <p:nvSpPr>
            <p:cNvPr id="38" name="ZoneTexte 37">
              <a:extLst>
                <a:ext uri="{FF2B5EF4-FFF2-40B4-BE49-F238E27FC236}">
                  <a16:creationId xmlns:a16="http://schemas.microsoft.com/office/drawing/2014/main" id="{12E742F5-4146-4910-AC24-FE0F86B6FCD7}"/>
                </a:ext>
              </a:extLst>
            </p:cNvPr>
            <p:cNvSpPr txBox="1"/>
            <p:nvPr/>
          </p:nvSpPr>
          <p:spPr>
            <a:xfrm>
              <a:off x="3158219" y="4348504"/>
              <a:ext cx="565079" cy="230832"/>
            </a:xfrm>
            <a:prstGeom prst="rect">
              <a:avLst/>
            </a:prstGeom>
            <a:solidFill>
              <a:srgbClr val="6D26D8"/>
            </a:solidFill>
            <a:ln>
              <a:solidFill>
                <a:schemeClr val="tx1">
                  <a:lumMod val="75000"/>
                </a:schemeClr>
              </a:solidFill>
            </a:ln>
          </p:spPr>
          <p:txBody>
            <a:bodyPr wrap="square">
              <a:spAutoFit/>
            </a:bodyPr>
            <a:lstStyle/>
            <a:p>
              <a:r>
                <a:rPr lang="fr-FR" sz="900" dirty="0">
                  <a:cs typeface="Courier New" panose="02070309020205020404" pitchFamily="49" charset="0"/>
                </a:rPr>
                <a:t>node2 </a:t>
              </a:r>
              <a:endParaRPr lang="fr-FR" sz="900" dirty="0">
                <a:solidFill>
                  <a:schemeClr val="accent4"/>
                </a:solidFill>
                <a:cs typeface="Courier New" panose="02070309020205020404" pitchFamily="49" charset="0"/>
              </a:endParaRPr>
            </a:p>
          </p:txBody>
        </p:sp>
        <p:sp>
          <p:nvSpPr>
            <p:cNvPr id="39" name="ZoneTexte 38">
              <a:extLst>
                <a:ext uri="{FF2B5EF4-FFF2-40B4-BE49-F238E27FC236}">
                  <a16:creationId xmlns:a16="http://schemas.microsoft.com/office/drawing/2014/main" id="{BD179A67-5FD7-4D41-9D32-A290BD294340}"/>
                </a:ext>
              </a:extLst>
            </p:cNvPr>
            <p:cNvSpPr txBox="1"/>
            <p:nvPr/>
          </p:nvSpPr>
          <p:spPr>
            <a:xfrm>
              <a:off x="3723298" y="4348504"/>
              <a:ext cx="565079" cy="230832"/>
            </a:xfrm>
            <a:prstGeom prst="rect">
              <a:avLst/>
            </a:prstGeom>
            <a:solidFill>
              <a:srgbClr val="00993D"/>
            </a:solidFill>
            <a:ln>
              <a:solidFill>
                <a:schemeClr val="tx1">
                  <a:lumMod val="75000"/>
                </a:schemeClr>
              </a:solidFill>
            </a:ln>
          </p:spPr>
          <p:txBody>
            <a:bodyPr wrap="square">
              <a:spAutoFit/>
            </a:bodyPr>
            <a:lstStyle/>
            <a:p>
              <a:r>
                <a:rPr lang="fr-FR" sz="900" dirty="0">
                  <a:cs typeface="Courier New" panose="02070309020205020404" pitchFamily="49" charset="0"/>
                </a:rPr>
                <a:t>node1 </a:t>
              </a:r>
              <a:endParaRPr lang="fr-FR" sz="900" dirty="0">
                <a:solidFill>
                  <a:schemeClr val="accent4"/>
                </a:solidFill>
                <a:cs typeface="Courier New" panose="02070309020205020404" pitchFamily="49" charset="0"/>
              </a:endParaRPr>
            </a:p>
          </p:txBody>
        </p:sp>
      </p:grpSp>
      <p:grpSp>
        <p:nvGrpSpPr>
          <p:cNvPr id="43" name="Groupe 42">
            <a:extLst>
              <a:ext uri="{FF2B5EF4-FFF2-40B4-BE49-F238E27FC236}">
                <a16:creationId xmlns:a16="http://schemas.microsoft.com/office/drawing/2014/main" id="{ED4142E8-0DDB-40CC-8C1F-367EA996603E}"/>
              </a:ext>
            </a:extLst>
          </p:cNvPr>
          <p:cNvGrpSpPr/>
          <p:nvPr/>
        </p:nvGrpSpPr>
        <p:grpSpPr>
          <a:xfrm>
            <a:off x="2816992" y="5296938"/>
            <a:ext cx="1690765" cy="528287"/>
            <a:chOff x="2597612" y="4051049"/>
            <a:chExt cx="1690765" cy="528287"/>
          </a:xfrm>
        </p:grpSpPr>
        <p:grpSp>
          <p:nvGrpSpPr>
            <p:cNvPr id="44" name="Groupe 43">
              <a:extLst>
                <a:ext uri="{FF2B5EF4-FFF2-40B4-BE49-F238E27FC236}">
                  <a16:creationId xmlns:a16="http://schemas.microsoft.com/office/drawing/2014/main" id="{21EB09F4-A8E7-4533-BDAC-38D66362EB63}"/>
                </a:ext>
              </a:extLst>
            </p:cNvPr>
            <p:cNvGrpSpPr/>
            <p:nvPr/>
          </p:nvGrpSpPr>
          <p:grpSpPr>
            <a:xfrm>
              <a:off x="2597612" y="4051049"/>
              <a:ext cx="1690765" cy="230832"/>
              <a:chOff x="2597612" y="4051049"/>
              <a:chExt cx="1690765" cy="230832"/>
            </a:xfrm>
          </p:grpSpPr>
          <p:sp>
            <p:nvSpPr>
              <p:cNvPr id="48" name="ZoneTexte 47">
                <a:extLst>
                  <a:ext uri="{FF2B5EF4-FFF2-40B4-BE49-F238E27FC236}">
                    <a16:creationId xmlns:a16="http://schemas.microsoft.com/office/drawing/2014/main" id="{6322E548-7469-407F-87B3-BBB25ED802FF}"/>
                  </a:ext>
                </a:extLst>
              </p:cNvPr>
              <p:cNvSpPr txBox="1"/>
              <p:nvPr/>
            </p:nvSpPr>
            <p:spPr>
              <a:xfrm>
                <a:off x="2597612" y="4051049"/>
                <a:ext cx="565079" cy="230832"/>
              </a:xfrm>
              <a:prstGeom prst="rect">
                <a:avLst/>
              </a:prstGeom>
              <a:solidFill>
                <a:srgbClr val="00993D"/>
              </a:solidFill>
              <a:ln>
                <a:solidFill>
                  <a:schemeClr val="tx1">
                    <a:lumMod val="75000"/>
                  </a:schemeClr>
                </a:solidFill>
              </a:ln>
            </p:spPr>
            <p:txBody>
              <a:bodyPr wrap="square">
                <a:spAutoFit/>
              </a:bodyPr>
              <a:lstStyle/>
              <a:p>
                <a:r>
                  <a:rPr lang="fr-FR" sz="900" dirty="0">
                    <a:cs typeface="Courier New" panose="02070309020205020404" pitchFamily="49" charset="0"/>
                  </a:rPr>
                  <a:t>node1 </a:t>
                </a:r>
                <a:endParaRPr lang="fr-FR" sz="900" dirty="0">
                  <a:solidFill>
                    <a:schemeClr val="accent4"/>
                  </a:solidFill>
                  <a:cs typeface="Courier New" panose="02070309020205020404" pitchFamily="49" charset="0"/>
                </a:endParaRPr>
              </a:p>
            </p:txBody>
          </p:sp>
          <p:sp>
            <p:nvSpPr>
              <p:cNvPr id="49" name="ZoneTexte 48">
                <a:extLst>
                  <a:ext uri="{FF2B5EF4-FFF2-40B4-BE49-F238E27FC236}">
                    <a16:creationId xmlns:a16="http://schemas.microsoft.com/office/drawing/2014/main" id="{FC13755B-CF53-4D8E-96C7-1C797F66335A}"/>
                  </a:ext>
                </a:extLst>
              </p:cNvPr>
              <p:cNvSpPr txBox="1"/>
              <p:nvPr/>
            </p:nvSpPr>
            <p:spPr>
              <a:xfrm>
                <a:off x="3158219" y="4051049"/>
                <a:ext cx="565079" cy="230832"/>
              </a:xfrm>
              <a:prstGeom prst="rect">
                <a:avLst/>
              </a:prstGeom>
              <a:solidFill>
                <a:srgbClr val="00993D"/>
              </a:solidFill>
              <a:ln>
                <a:solidFill>
                  <a:schemeClr val="tx1">
                    <a:lumMod val="75000"/>
                  </a:schemeClr>
                </a:solidFill>
              </a:ln>
            </p:spPr>
            <p:txBody>
              <a:bodyPr wrap="square">
                <a:spAutoFit/>
              </a:bodyPr>
              <a:lstStyle/>
              <a:p>
                <a:r>
                  <a:rPr lang="fr-FR" sz="900" dirty="0">
                    <a:cs typeface="Courier New" panose="02070309020205020404" pitchFamily="49" charset="0"/>
                  </a:rPr>
                  <a:t>node1 </a:t>
                </a:r>
                <a:endParaRPr lang="fr-FR" sz="900" dirty="0">
                  <a:solidFill>
                    <a:schemeClr val="accent4"/>
                  </a:solidFill>
                  <a:cs typeface="Courier New" panose="02070309020205020404" pitchFamily="49" charset="0"/>
                </a:endParaRPr>
              </a:p>
            </p:txBody>
          </p:sp>
          <p:sp>
            <p:nvSpPr>
              <p:cNvPr id="50" name="ZoneTexte 49">
                <a:extLst>
                  <a:ext uri="{FF2B5EF4-FFF2-40B4-BE49-F238E27FC236}">
                    <a16:creationId xmlns:a16="http://schemas.microsoft.com/office/drawing/2014/main" id="{5476C0A4-EB73-416C-81F2-F34161ECC792}"/>
                  </a:ext>
                </a:extLst>
              </p:cNvPr>
              <p:cNvSpPr txBox="1"/>
              <p:nvPr/>
            </p:nvSpPr>
            <p:spPr>
              <a:xfrm>
                <a:off x="3723298" y="4051049"/>
                <a:ext cx="565079" cy="230832"/>
              </a:xfrm>
              <a:prstGeom prst="rect">
                <a:avLst/>
              </a:prstGeom>
              <a:solidFill>
                <a:srgbClr val="00993D"/>
              </a:solidFill>
              <a:ln>
                <a:solidFill>
                  <a:schemeClr val="tx1">
                    <a:lumMod val="75000"/>
                  </a:schemeClr>
                </a:solidFill>
              </a:ln>
            </p:spPr>
            <p:txBody>
              <a:bodyPr wrap="square">
                <a:spAutoFit/>
              </a:bodyPr>
              <a:lstStyle/>
              <a:p>
                <a:r>
                  <a:rPr lang="fr-FR" sz="900" dirty="0">
                    <a:cs typeface="Courier New" panose="02070309020205020404" pitchFamily="49" charset="0"/>
                  </a:rPr>
                  <a:t>node1 </a:t>
                </a:r>
                <a:endParaRPr lang="fr-FR" sz="900" dirty="0">
                  <a:solidFill>
                    <a:schemeClr val="accent4"/>
                  </a:solidFill>
                  <a:cs typeface="Courier New" panose="02070309020205020404" pitchFamily="49" charset="0"/>
                </a:endParaRPr>
              </a:p>
            </p:txBody>
          </p:sp>
        </p:grpSp>
        <p:sp>
          <p:nvSpPr>
            <p:cNvPr id="45" name="ZoneTexte 44">
              <a:extLst>
                <a:ext uri="{FF2B5EF4-FFF2-40B4-BE49-F238E27FC236}">
                  <a16:creationId xmlns:a16="http://schemas.microsoft.com/office/drawing/2014/main" id="{4B7A1366-8E82-428C-BBD9-F495B1692C85}"/>
                </a:ext>
              </a:extLst>
            </p:cNvPr>
            <p:cNvSpPr txBox="1"/>
            <p:nvPr/>
          </p:nvSpPr>
          <p:spPr>
            <a:xfrm>
              <a:off x="2597612" y="4348504"/>
              <a:ext cx="565079" cy="230832"/>
            </a:xfrm>
            <a:prstGeom prst="rect">
              <a:avLst/>
            </a:prstGeom>
            <a:solidFill>
              <a:srgbClr val="00993D"/>
            </a:solidFill>
            <a:ln>
              <a:solidFill>
                <a:schemeClr val="tx1">
                  <a:lumMod val="75000"/>
                </a:schemeClr>
              </a:solidFill>
            </a:ln>
          </p:spPr>
          <p:txBody>
            <a:bodyPr wrap="square">
              <a:spAutoFit/>
            </a:bodyPr>
            <a:lstStyle/>
            <a:p>
              <a:r>
                <a:rPr lang="fr-FR" sz="900" dirty="0">
                  <a:cs typeface="Courier New" panose="02070309020205020404" pitchFamily="49" charset="0"/>
                </a:rPr>
                <a:t>node1 </a:t>
              </a:r>
              <a:endParaRPr lang="fr-FR" sz="900" dirty="0">
                <a:solidFill>
                  <a:schemeClr val="accent4"/>
                </a:solidFill>
                <a:cs typeface="Courier New" panose="02070309020205020404" pitchFamily="49" charset="0"/>
              </a:endParaRPr>
            </a:p>
          </p:txBody>
        </p:sp>
        <p:sp>
          <p:nvSpPr>
            <p:cNvPr id="46" name="ZoneTexte 45">
              <a:extLst>
                <a:ext uri="{FF2B5EF4-FFF2-40B4-BE49-F238E27FC236}">
                  <a16:creationId xmlns:a16="http://schemas.microsoft.com/office/drawing/2014/main" id="{4B086FFB-73C9-43A7-83B4-3D25C4E3CCE5}"/>
                </a:ext>
              </a:extLst>
            </p:cNvPr>
            <p:cNvSpPr txBox="1"/>
            <p:nvPr/>
          </p:nvSpPr>
          <p:spPr>
            <a:xfrm>
              <a:off x="3158219" y="4348504"/>
              <a:ext cx="565079" cy="230832"/>
            </a:xfrm>
            <a:prstGeom prst="rect">
              <a:avLst/>
            </a:prstGeom>
            <a:solidFill>
              <a:srgbClr val="00993D"/>
            </a:solidFill>
            <a:ln>
              <a:solidFill>
                <a:schemeClr val="tx1">
                  <a:lumMod val="75000"/>
                </a:schemeClr>
              </a:solidFill>
            </a:ln>
          </p:spPr>
          <p:txBody>
            <a:bodyPr wrap="square">
              <a:spAutoFit/>
            </a:bodyPr>
            <a:lstStyle/>
            <a:p>
              <a:r>
                <a:rPr lang="fr-FR" sz="900" dirty="0">
                  <a:cs typeface="Courier New" panose="02070309020205020404" pitchFamily="49" charset="0"/>
                </a:rPr>
                <a:t>node1 </a:t>
              </a:r>
              <a:endParaRPr lang="fr-FR" sz="900" dirty="0">
                <a:solidFill>
                  <a:schemeClr val="accent4"/>
                </a:solidFill>
                <a:cs typeface="Courier New" panose="02070309020205020404" pitchFamily="49" charset="0"/>
              </a:endParaRPr>
            </a:p>
          </p:txBody>
        </p:sp>
        <p:sp>
          <p:nvSpPr>
            <p:cNvPr id="47" name="ZoneTexte 46">
              <a:extLst>
                <a:ext uri="{FF2B5EF4-FFF2-40B4-BE49-F238E27FC236}">
                  <a16:creationId xmlns:a16="http://schemas.microsoft.com/office/drawing/2014/main" id="{097D0214-5EA8-4F78-8DF6-834CD208A4BE}"/>
                </a:ext>
              </a:extLst>
            </p:cNvPr>
            <p:cNvSpPr txBox="1"/>
            <p:nvPr/>
          </p:nvSpPr>
          <p:spPr>
            <a:xfrm>
              <a:off x="3723298" y="4348504"/>
              <a:ext cx="565079" cy="230832"/>
            </a:xfrm>
            <a:prstGeom prst="rect">
              <a:avLst/>
            </a:prstGeom>
            <a:solidFill>
              <a:srgbClr val="00993D"/>
            </a:solidFill>
            <a:ln>
              <a:solidFill>
                <a:schemeClr val="tx1">
                  <a:lumMod val="75000"/>
                </a:schemeClr>
              </a:solidFill>
            </a:ln>
          </p:spPr>
          <p:txBody>
            <a:bodyPr wrap="square">
              <a:spAutoFit/>
            </a:bodyPr>
            <a:lstStyle/>
            <a:p>
              <a:r>
                <a:rPr lang="fr-FR" sz="900" dirty="0">
                  <a:cs typeface="Courier New" panose="02070309020205020404" pitchFamily="49" charset="0"/>
                </a:rPr>
                <a:t>node1 </a:t>
              </a:r>
              <a:endParaRPr lang="fr-FR" sz="900" dirty="0">
                <a:solidFill>
                  <a:schemeClr val="accent4"/>
                </a:solidFill>
                <a:cs typeface="Courier New" panose="02070309020205020404" pitchFamily="49" charset="0"/>
              </a:endParaRPr>
            </a:p>
          </p:txBody>
        </p:sp>
      </p:grpSp>
      <p:pic>
        <p:nvPicPr>
          <p:cNvPr id="10" name="trouble-34">
            <a:hlinkClick r:id="" action="ppaction://media"/>
            <a:extLst>
              <a:ext uri="{FF2B5EF4-FFF2-40B4-BE49-F238E27FC236}">
                <a16:creationId xmlns:a16="http://schemas.microsoft.com/office/drawing/2014/main" id="{728EA329-9E34-309E-AA45-C3E33980F7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36531" y="6211931"/>
            <a:ext cx="487363" cy="487363"/>
          </a:xfrm>
          <a:prstGeom prst="rect">
            <a:avLst/>
          </a:prstGeom>
        </p:spPr>
      </p:pic>
    </p:spTree>
    <p:extLst>
      <p:ext uri="{BB962C8B-B14F-4D97-AF65-F5344CB8AC3E}">
        <p14:creationId xmlns:p14="http://schemas.microsoft.com/office/powerpoint/2010/main" val="2717481713"/>
      </p:ext>
    </p:extLst>
  </p:cSld>
  <p:clrMapOvr>
    <a:masterClrMapping/>
  </p:clrMapOvr>
  <mc:AlternateContent xmlns:mc="http://schemas.openxmlformats.org/markup-compatibility/2006" xmlns:p14="http://schemas.microsoft.com/office/powerpoint/2010/main">
    <mc:Choice Requires="p14">
      <p:transition spd="slow" p14:dur="2000" advClick="0" advTm="135000"/>
    </mc:Choice>
    <mc:Fallback xmlns="">
      <p:transition spd="slow" advClick="0" advTm="13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306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0"/>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6C7C3C56-6C16-40F0-BB04-AA4A3A1DF10C}"/>
              </a:ext>
            </a:extLst>
          </p:cNvPr>
          <p:cNvSpPr>
            <a:spLocks noGrp="1"/>
          </p:cNvSpPr>
          <p:nvPr>
            <p:ph type="body" sz="quarter" idx="23"/>
          </p:nvPr>
        </p:nvSpPr>
        <p:spPr/>
        <p:txBody>
          <a:bodyPr/>
          <a:lstStyle/>
          <a:p>
            <a:r>
              <a:rPr lang="en-GB" sz="1600" dirty="0"/>
              <a:t>Communication failure</a:t>
            </a:r>
          </a:p>
        </p:txBody>
      </p:sp>
      <p:sp>
        <p:nvSpPr>
          <p:cNvPr id="2" name="Espace réservé du texte 1">
            <a:extLst>
              <a:ext uri="{FF2B5EF4-FFF2-40B4-BE49-F238E27FC236}">
                <a16:creationId xmlns:a16="http://schemas.microsoft.com/office/drawing/2014/main" id="{951ADDE7-B91B-9BB7-619E-7EB3B29ABA82}"/>
              </a:ext>
            </a:extLst>
          </p:cNvPr>
          <p:cNvSpPr>
            <a:spLocks noGrp="1"/>
          </p:cNvSpPr>
          <p:nvPr>
            <p:ph type="body" sz="quarter" idx="13"/>
          </p:nvPr>
        </p:nvSpPr>
        <p:spPr/>
        <p:txBody>
          <a:bodyPr/>
          <a:lstStyle/>
          <a:p>
            <a:pPr marL="0" indent="0">
              <a:lnSpc>
                <a:spcPct val="150000"/>
              </a:lnSpc>
              <a:buNone/>
            </a:pPr>
            <a:r>
              <a:rPr lang="en-US" sz="1200" dirty="0"/>
              <a:t>Nodes do not see each other's state (</a:t>
            </a:r>
            <a:r>
              <a:rPr lang="en-GB" sz="1200" dirty="0" err="1">
                <a:cs typeface="Courier New" panose="02070309020205020404" pitchFamily="49" charset="0"/>
              </a:rPr>
              <a:t>safekit</a:t>
            </a:r>
            <a:r>
              <a:rPr lang="en-GB" sz="1200" dirty="0">
                <a:cs typeface="Courier New" panose="02070309020205020404" pitchFamily="49" charset="0"/>
              </a:rPr>
              <a:t> </a:t>
            </a:r>
            <a:r>
              <a:rPr lang="en-GB" sz="1200" dirty="0" err="1">
                <a:cs typeface="Courier New" panose="02070309020205020404" pitchFamily="49" charset="0"/>
              </a:rPr>
              <a:t>logview</a:t>
            </a:r>
            <a:r>
              <a:rPr lang="en-GB" sz="1200" dirty="0">
                <a:cs typeface="Courier New" panose="02070309020205020404" pitchFamily="49" charset="0"/>
              </a:rPr>
              <a:t> –A –m AM)</a:t>
            </a:r>
          </a:p>
          <a:p>
            <a:pPr marL="0" indent="0">
              <a:lnSpc>
                <a:spcPct val="150000"/>
              </a:lnSpc>
              <a:buNone/>
            </a:pPr>
            <a:r>
              <a:rPr lang="en-US" sz="1200" dirty="0"/>
              <a:t>The load is not balanced (100% / 100%)</a:t>
            </a:r>
            <a:endParaRPr lang="en-GB" sz="1200" dirty="0"/>
          </a:p>
          <a:p>
            <a:pPr marL="0" indent="0">
              <a:lnSpc>
                <a:spcPct val="150000"/>
              </a:lnSpc>
              <a:buNone/>
            </a:pPr>
            <a:r>
              <a:rPr lang="en-GB" sz="1200" dirty="0"/>
              <a:t>Internal protocol failure</a:t>
            </a:r>
          </a:p>
          <a:p>
            <a:pPr marL="0" indent="0">
              <a:buNone/>
            </a:pPr>
            <a:endParaRPr lang="fr-FR" dirty="0"/>
          </a:p>
        </p:txBody>
      </p:sp>
      <p:sp>
        <p:nvSpPr>
          <p:cNvPr id="8" name="Espace réservé du texte 7">
            <a:extLst>
              <a:ext uri="{FF2B5EF4-FFF2-40B4-BE49-F238E27FC236}">
                <a16:creationId xmlns:a16="http://schemas.microsoft.com/office/drawing/2014/main" id="{B54131CF-1985-43AF-BF0D-A475D30D4438}"/>
              </a:ext>
            </a:extLst>
          </p:cNvPr>
          <p:cNvSpPr>
            <a:spLocks noGrp="1"/>
          </p:cNvSpPr>
          <p:nvPr>
            <p:ph type="body" sz="quarter" idx="24"/>
          </p:nvPr>
        </p:nvSpPr>
        <p:spPr/>
        <p:txBody>
          <a:bodyPr/>
          <a:lstStyle/>
          <a:p>
            <a:r>
              <a:rPr lang="en-GB" sz="1600" dirty="0"/>
              <a:t>Problem solving</a:t>
            </a:r>
          </a:p>
        </p:txBody>
      </p:sp>
      <p:sp>
        <p:nvSpPr>
          <p:cNvPr id="9" name="Espace réservé du texte 8">
            <a:extLst>
              <a:ext uri="{FF2B5EF4-FFF2-40B4-BE49-F238E27FC236}">
                <a16:creationId xmlns:a16="http://schemas.microsoft.com/office/drawing/2014/main" id="{DE3324F3-D10A-4FFA-B31A-4F4AC9CFB431}"/>
              </a:ext>
            </a:extLst>
          </p:cNvPr>
          <p:cNvSpPr>
            <a:spLocks noGrp="1"/>
          </p:cNvSpPr>
          <p:nvPr>
            <p:ph type="body" sz="quarter" idx="25"/>
          </p:nvPr>
        </p:nvSpPr>
        <p:spPr/>
        <p:txBody>
          <a:bodyPr/>
          <a:lstStyle/>
          <a:p>
            <a:pPr marL="0" indent="0">
              <a:lnSpc>
                <a:spcPct val="150000"/>
              </a:lnSpc>
              <a:buNone/>
            </a:pPr>
            <a:r>
              <a:rPr lang="en-US" sz="1400" dirty="0"/>
              <a:t>Verify on each node:</a:t>
            </a:r>
          </a:p>
          <a:p>
            <a:pPr>
              <a:lnSpc>
                <a:spcPct val="150000"/>
              </a:lnSpc>
              <a:buFont typeface="Courier New" panose="02070309020205020404" pitchFamily="49" charset="0"/>
              <a:buChar char="o"/>
            </a:pPr>
            <a:r>
              <a:rPr lang="en-US" sz="1400" dirty="0" err="1"/>
              <a:t>safeadmin</a:t>
            </a:r>
            <a:r>
              <a:rPr lang="en-US" sz="1400" dirty="0"/>
              <a:t> service</a:t>
            </a:r>
            <a:r>
              <a:rPr lang="fr-FR" sz="1400" dirty="0"/>
              <a:t>
</a:t>
            </a:r>
            <a:r>
              <a:rPr lang="en-US" sz="1400" dirty="0"/>
              <a:t>Same signature for the </a:t>
            </a:r>
            <a:r>
              <a:rPr lang="en-US" sz="1400" dirty="0" err="1"/>
              <a:t>SafeKit</a:t>
            </a:r>
            <a:r>
              <a:rPr lang="en-US" sz="1400" dirty="0"/>
              <a:t> cluster</a:t>
            </a:r>
          </a:p>
          <a:p>
            <a:pPr marL="404166" lvl="2" indent="0">
              <a:lnSpc>
                <a:spcPct val="150000"/>
              </a:lnSpc>
              <a:buNone/>
            </a:pPr>
            <a:r>
              <a:rPr lang="en-US" sz="1400" dirty="0" err="1"/>
              <a:t>safekit</a:t>
            </a:r>
            <a:r>
              <a:rPr lang="en-US" sz="1400" dirty="0"/>
              <a:t> cluster </a:t>
            </a:r>
            <a:r>
              <a:rPr lang="en-US" sz="1400" dirty="0" err="1"/>
              <a:t>confinfo</a:t>
            </a:r>
            <a:endParaRPr lang="en-US" sz="1400" dirty="0"/>
          </a:p>
          <a:p>
            <a:pPr>
              <a:lnSpc>
                <a:spcPct val="150000"/>
              </a:lnSpc>
              <a:buFont typeface="Courier New" panose="02070309020205020404" pitchFamily="49" charset="0"/>
              <a:buChar char="o"/>
            </a:pPr>
            <a:r>
              <a:rPr lang="en-US" sz="1400" dirty="0"/>
              <a:t>Same signature and id for the module</a:t>
            </a:r>
          </a:p>
          <a:p>
            <a:pPr marL="432000" lvl="2" indent="0">
              <a:lnSpc>
                <a:spcPct val="150000"/>
              </a:lnSpc>
              <a:buNone/>
            </a:pPr>
            <a:r>
              <a:rPr lang="en-US" sz="1400" dirty="0" err="1"/>
              <a:t>safekit</a:t>
            </a:r>
            <a:r>
              <a:rPr lang="en-US" sz="1400" dirty="0"/>
              <a:t> –H "*" cluster state</a:t>
            </a:r>
          </a:p>
          <a:p>
            <a:pPr>
              <a:lnSpc>
                <a:spcPct val="150000"/>
              </a:lnSpc>
              <a:buFont typeface="Courier New" panose="02070309020205020404" pitchFamily="49" charset="0"/>
              <a:buChar char="o"/>
            </a:pPr>
            <a:r>
              <a:rPr lang="fr-FR" sz="1400" dirty="0"/>
              <a:t>Firewall setup</a:t>
            </a:r>
          </a:p>
          <a:p>
            <a:pPr>
              <a:lnSpc>
                <a:spcPct val="150000"/>
              </a:lnSpc>
              <a:buFont typeface="Courier New" panose="02070309020205020404" pitchFamily="49" charset="0"/>
              <a:buChar char="o"/>
            </a:pPr>
            <a:r>
              <a:rPr lang="en-US" sz="1400" dirty="0"/>
              <a:t>Network connection and DNS resolver</a:t>
            </a:r>
            <a:endParaRPr lang="fr-FR" sz="1400" dirty="0"/>
          </a:p>
          <a:p>
            <a:pPr marL="216000" lvl="1" indent="0">
              <a:lnSpc>
                <a:spcPct val="150000"/>
              </a:lnSpc>
              <a:buNone/>
            </a:pPr>
            <a:endParaRPr lang="en-US" sz="1400" dirty="0"/>
          </a:p>
          <a:p>
            <a:pPr marL="0" indent="0">
              <a:buNone/>
            </a:pPr>
            <a:endParaRPr lang="en-GB" dirty="0"/>
          </a:p>
        </p:txBody>
      </p:sp>
      <p:sp>
        <p:nvSpPr>
          <p:cNvPr id="4" name="Titre 3">
            <a:extLst>
              <a:ext uri="{FF2B5EF4-FFF2-40B4-BE49-F238E27FC236}">
                <a16:creationId xmlns:a16="http://schemas.microsoft.com/office/drawing/2014/main" id="{8741D9AD-3663-4E62-BDDB-B793066221DA}"/>
              </a:ext>
            </a:extLst>
          </p:cNvPr>
          <p:cNvSpPr>
            <a:spLocks noGrp="1"/>
          </p:cNvSpPr>
          <p:nvPr>
            <p:ph type="title"/>
          </p:nvPr>
        </p:nvSpPr>
        <p:spPr/>
        <p:txBody>
          <a:bodyPr/>
          <a:lstStyle/>
          <a:p>
            <a:r>
              <a:rPr lang="en-US" dirty="0"/>
              <a:t>Communication failure between the nodes</a:t>
            </a:r>
            <a:endParaRPr lang="en-GB" dirty="0"/>
          </a:p>
        </p:txBody>
      </p:sp>
      <p:sp>
        <p:nvSpPr>
          <p:cNvPr id="5" name="Espace réservé du texte 4">
            <a:extLst>
              <a:ext uri="{FF2B5EF4-FFF2-40B4-BE49-F238E27FC236}">
                <a16:creationId xmlns:a16="http://schemas.microsoft.com/office/drawing/2014/main" id="{0CD7C92A-4696-4552-965A-F79861F9C4FD}"/>
              </a:ext>
            </a:extLst>
          </p:cNvPr>
          <p:cNvSpPr>
            <a:spLocks noGrp="1"/>
          </p:cNvSpPr>
          <p:nvPr>
            <p:ph type="body" sz="quarter" idx="10"/>
          </p:nvPr>
        </p:nvSpPr>
        <p:spPr/>
        <p:txBody>
          <a:bodyPr/>
          <a:lstStyle/>
          <a:p>
            <a:pPr marL="0" indent="0">
              <a:buNone/>
            </a:pPr>
            <a:endParaRPr lang="en-GB" dirty="0"/>
          </a:p>
        </p:txBody>
      </p:sp>
      <p:sp>
        <p:nvSpPr>
          <p:cNvPr id="12" name="ZoneTexte 11">
            <a:extLst>
              <a:ext uri="{FF2B5EF4-FFF2-40B4-BE49-F238E27FC236}">
                <a16:creationId xmlns:a16="http://schemas.microsoft.com/office/drawing/2014/main" id="{4204F676-6767-4F51-9F9F-366C310468FC}"/>
              </a:ext>
            </a:extLst>
          </p:cNvPr>
          <p:cNvSpPr txBox="1"/>
          <p:nvPr/>
        </p:nvSpPr>
        <p:spPr>
          <a:xfrm>
            <a:off x="3121106" y="3796258"/>
            <a:ext cx="1338729" cy="276999"/>
          </a:xfrm>
          <a:prstGeom prst="rect">
            <a:avLst/>
          </a:prstGeom>
          <a:noFill/>
        </p:spPr>
        <p:txBody>
          <a:bodyPr wrap="square">
            <a:spAutoFit/>
          </a:bodyPr>
          <a:lstStyle/>
          <a:p>
            <a:r>
              <a:rPr lang="fr-FR" sz="1200" b="1" dirty="0">
                <a:cs typeface="Courier New" panose="02070309020205020404" pitchFamily="49" charset="0"/>
              </a:rPr>
              <a:t>node2</a:t>
            </a:r>
            <a:r>
              <a:rPr lang="fr-FR" sz="1200" dirty="0">
                <a:cs typeface="Courier New" panose="02070309020205020404" pitchFamily="49" charset="0"/>
              </a:rPr>
              <a:t>  </a:t>
            </a:r>
            <a:endParaRPr lang="fr-FR" sz="1200" b="1" dirty="0">
              <a:solidFill>
                <a:schemeClr val="accent4"/>
              </a:solidFill>
              <a:cs typeface="Courier New" panose="02070309020205020404" pitchFamily="49" charset="0"/>
            </a:endParaRPr>
          </a:p>
        </p:txBody>
      </p:sp>
      <p:sp>
        <p:nvSpPr>
          <p:cNvPr id="20" name="ZoneTexte 19">
            <a:extLst>
              <a:ext uri="{FF2B5EF4-FFF2-40B4-BE49-F238E27FC236}">
                <a16:creationId xmlns:a16="http://schemas.microsoft.com/office/drawing/2014/main" id="{1647763D-DC9D-498D-9E45-09BBDF4B8C1E}"/>
              </a:ext>
            </a:extLst>
          </p:cNvPr>
          <p:cNvSpPr txBox="1"/>
          <p:nvPr/>
        </p:nvSpPr>
        <p:spPr>
          <a:xfrm>
            <a:off x="1382722" y="3796258"/>
            <a:ext cx="1338729" cy="276999"/>
          </a:xfrm>
          <a:prstGeom prst="rect">
            <a:avLst/>
          </a:prstGeom>
          <a:noFill/>
        </p:spPr>
        <p:txBody>
          <a:bodyPr wrap="square">
            <a:spAutoFit/>
          </a:bodyPr>
          <a:lstStyle/>
          <a:p>
            <a:r>
              <a:rPr lang="fr-FR" sz="1200" b="1" dirty="0">
                <a:cs typeface="Courier New" panose="02070309020205020404" pitchFamily="49" charset="0"/>
              </a:rPr>
              <a:t>node1</a:t>
            </a:r>
            <a:r>
              <a:rPr lang="fr-FR" sz="1200" dirty="0">
                <a:cs typeface="Courier New" panose="02070309020205020404" pitchFamily="49" charset="0"/>
              </a:rPr>
              <a:t>  </a:t>
            </a:r>
            <a:endParaRPr lang="fr-FR" sz="1200" b="1" dirty="0">
              <a:solidFill>
                <a:schemeClr val="accent4"/>
              </a:solidFill>
              <a:cs typeface="Courier New" panose="02070309020205020404" pitchFamily="49" charset="0"/>
            </a:endParaRPr>
          </a:p>
        </p:txBody>
      </p:sp>
      <p:sp>
        <p:nvSpPr>
          <p:cNvPr id="26" name="ZoneTexte 25">
            <a:extLst>
              <a:ext uri="{FF2B5EF4-FFF2-40B4-BE49-F238E27FC236}">
                <a16:creationId xmlns:a16="http://schemas.microsoft.com/office/drawing/2014/main" id="{161B0602-3750-43F8-A87B-DD2CCF1063C6}"/>
              </a:ext>
            </a:extLst>
          </p:cNvPr>
          <p:cNvSpPr txBox="1"/>
          <p:nvPr/>
        </p:nvSpPr>
        <p:spPr>
          <a:xfrm>
            <a:off x="1447483" y="4823584"/>
            <a:ext cx="577402" cy="276999"/>
          </a:xfrm>
          <a:prstGeom prst="rect">
            <a:avLst/>
          </a:prstGeom>
          <a:noFill/>
        </p:spPr>
        <p:txBody>
          <a:bodyPr wrap="none" rtlCol="0">
            <a:spAutoFit/>
          </a:bodyPr>
          <a:lstStyle/>
          <a:p>
            <a:r>
              <a:rPr lang="fr-FR" sz="1200" b="1" dirty="0">
                <a:cs typeface="Courier New" panose="02070309020205020404" pitchFamily="49" charset="0"/>
              </a:rPr>
              <a:t>100%</a:t>
            </a:r>
            <a:endParaRPr lang="fr-FR" sz="1200" b="1" dirty="0">
              <a:solidFill>
                <a:schemeClr val="accent4"/>
              </a:solidFill>
              <a:cs typeface="Courier New" panose="02070309020205020404" pitchFamily="49" charset="0"/>
            </a:endParaRPr>
          </a:p>
        </p:txBody>
      </p:sp>
      <p:sp>
        <p:nvSpPr>
          <p:cNvPr id="27" name="ZoneTexte 26">
            <a:extLst>
              <a:ext uri="{FF2B5EF4-FFF2-40B4-BE49-F238E27FC236}">
                <a16:creationId xmlns:a16="http://schemas.microsoft.com/office/drawing/2014/main" id="{4646B85A-AD66-4BBA-BCCF-200C512B68EC}"/>
              </a:ext>
            </a:extLst>
          </p:cNvPr>
          <p:cNvSpPr txBox="1"/>
          <p:nvPr/>
        </p:nvSpPr>
        <p:spPr>
          <a:xfrm>
            <a:off x="3192462" y="4823584"/>
            <a:ext cx="577402" cy="276999"/>
          </a:xfrm>
          <a:prstGeom prst="rect">
            <a:avLst/>
          </a:prstGeom>
          <a:noFill/>
        </p:spPr>
        <p:txBody>
          <a:bodyPr wrap="none" rtlCol="0">
            <a:spAutoFit/>
          </a:bodyPr>
          <a:lstStyle/>
          <a:p>
            <a:r>
              <a:rPr lang="fr-FR" sz="1200" b="1" dirty="0">
                <a:cs typeface="Courier New" panose="02070309020205020404" pitchFamily="49" charset="0"/>
              </a:rPr>
              <a:t>100%</a:t>
            </a:r>
            <a:endParaRPr lang="fr-FR" sz="1200" b="1" dirty="0">
              <a:solidFill>
                <a:schemeClr val="accent4"/>
              </a:solidFill>
              <a:cs typeface="Courier New" panose="02070309020205020404" pitchFamily="49" charset="0"/>
            </a:endParaRPr>
          </a:p>
        </p:txBody>
      </p:sp>
      <p:grpSp>
        <p:nvGrpSpPr>
          <p:cNvPr id="3" name="Groupe 2">
            <a:extLst>
              <a:ext uri="{FF2B5EF4-FFF2-40B4-BE49-F238E27FC236}">
                <a16:creationId xmlns:a16="http://schemas.microsoft.com/office/drawing/2014/main" id="{26573AF9-36F2-882A-25BD-DE5E5F5C2EC8}"/>
              </a:ext>
            </a:extLst>
          </p:cNvPr>
          <p:cNvGrpSpPr/>
          <p:nvPr/>
        </p:nvGrpSpPr>
        <p:grpSpPr>
          <a:xfrm>
            <a:off x="1404896" y="4111674"/>
            <a:ext cx="662576" cy="711834"/>
            <a:chOff x="382127" y="1134698"/>
            <a:chExt cx="662576" cy="711834"/>
          </a:xfrm>
        </p:grpSpPr>
        <p:grpSp>
          <p:nvGrpSpPr>
            <p:cNvPr id="6" name="Groupe 5">
              <a:extLst>
                <a:ext uri="{FF2B5EF4-FFF2-40B4-BE49-F238E27FC236}">
                  <a16:creationId xmlns:a16="http://schemas.microsoft.com/office/drawing/2014/main" id="{24DB8526-C8E2-F170-4649-8E5017024D26}"/>
                </a:ext>
              </a:extLst>
            </p:cNvPr>
            <p:cNvGrpSpPr/>
            <p:nvPr/>
          </p:nvGrpSpPr>
          <p:grpSpPr>
            <a:xfrm>
              <a:off x="382127" y="1134698"/>
              <a:ext cx="662576" cy="711834"/>
              <a:chOff x="3605481" y="1185813"/>
              <a:chExt cx="662576" cy="711834"/>
            </a:xfrm>
          </p:grpSpPr>
          <p:sp>
            <p:nvSpPr>
              <p:cNvPr id="29" name="Rectangle 28">
                <a:extLst>
                  <a:ext uri="{FF2B5EF4-FFF2-40B4-BE49-F238E27FC236}">
                    <a16:creationId xmlns:a16="http://schemas.microsoft.com/office/drawing/2014/main" id="{FB2CC675-8C59-2CB0-21C9-8C0E395544D0}"/>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30" name="Rectangle 29">
                <a:extLst>
                  <a:ext uri="{FF2B5EF4-FFF2-40B4-BE49-F238E27FC236}">
                    <a16:creationId xmlns:a16="http://schemas.microsoft.com/office/drawing/2014/main" id="{35929AF6-FCA5-A52A-003D-202D7EECD0CA}"/>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UP</a:t>
                </a:r>
              </a:p>
            </p:txBody>
          </p:sp>
          <p:sp>
            <p:nvSpPr>
              <p:cNvPr id="31" name="Rectangle 30">
                <a:extLst>
                  <a:ext uri="{FF2B5EF4-FFF2-40B4-BE49-F238E27FC236}">
                    <a16:creationId xmlns:a16="http://schemas.microsoft.com/office/drawing/2014/main" id="{F8AA3341-6C62-B7BD-F22E-5E1A56A78AD5}"/>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latin typeface="Montserrat" panose="00000500000000000000" pitchFamily="2" charset="0"/>
                  </a:rPr>
                  <a:t>Ready</a:t>
                </a:r>
              </a:p>
            </p:txBody>
          </p:sp>
        </p:grpSp>
        <p:pic>
          <p:nvPicPr>
            <p:cNvPr id="28" name="Graphique 27">
              <a:extLst>
                <a:ext uri="{FF2B5EF4-FFF2-40B4-BE49-F238E27FC236}">
                  <a16:creationId xmlns:a16="http://schemas.microsoft.com/office/drawing/2014/main" id="{73EDA725-98F4-0B7E-9A3A-7D4DAA7C79A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9588" y="1267388"/>
              <a:ext cx="457200" cy="457200"/>
            </a:xfrm>
            <a:prstGeom prst="rect">
              <a:avLst/>
            </a:prstGeom>
          </p:spPr>
        </p:pic>
      </p:grpSp>
      <p:grpSp>
        <p:nvGrpSpPr>
          <p:cNvPr id="32" name="Groupe 31">
            <a:extLst>
              <a:ext uri="{FF2B5EF4-FFF2-40B4-BE49-F238E27FC236}">
                <a16:creationId xmlns:a16="http://schemas.microsoft.com/office/drawing/2014/main" id="{281DA62D-489C-1DF4-2815-D86012791C7F}"/>
              </a:ext>
            </a:extLst>
          </p:cNvPr>
          <p:cNvGrpSpPr/>
          <p:nvPr/>
        </p:nvGrpSpPr>
        <p:grpSpPr>
          <a:xfrm>
            <a:off x="3149875" y="4111674"/>
            <a:ext cx="662576" cy="711834"/>
            <a:chOff x="382127" y="1134698"/>
            <a:chExt cx="662576" cy="711834"/>
          </a:xfrm>
        </p:grpSpPr>
        <p:grpSp>
          <p:nvGrpSpPr>
            <p:cNvPr id="33" name="Groupe 32">
              <a:extLst>
                <a:ext uri="{FF2B5EF4-FFF2-40B4-BE49-F238E27FC236}">
                  <a16:creationId xmlns:a16="http://schemas.microsoft.com/office/drawing/2014/main" id="{B77C2CA3-7AF9-003B-350D-506EB45B251B}"/>
                </a:ext>
              </a:extLst>
            </p:cNvPr>
            <p:cNvGrpSpPr/>
            <p:nvPr/>
          </p:nvGrpSpPr>
          <p:grpSpPr>
            <a:xfrm>
              <a:off x="382127" y="1134698"/>
              <a:ext cx="662576" cy="711834"/>
              <a:chOff x="3605481" y="1185813"/>
              <a:chExt cx="662576" cy="711834"/>
            </a:xfrm>
          </p:grpSpPr>
          <p:sp>
            <p:nvSpPr>
              <p:cNvPr id="35" name="Rectangle 34">
                <a:extLst>
                  <a:ext uri="{FF2B5EF4-FFF2-40B4-BE49-F238E27FC236}">
                    <a16:creationId xmlns:a16="http://schemas.microsoft.com/office/drawing/2014/main" id="{67F90D08-691A-001E-51AB-5EAEE226B5A5}"/>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36" name="Rectangle 35">
                <a:extLst>
                  <a:ext uri="{FF2B5EF4-FFF2-40B4-BE49-F238E27FC236}">
                    <a16:creationId xmlns:a16="http://schemas.microsoft.com/office/drawing/2014/main" id="{4B54D5EF-4875-AFBA-8092-AAE8992924B4}"/>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UP</a:t>
                </a:r>
              </a:p>
            </p:txBody>
          </p:sp>
          <p:sp>
            <p:nvSpPr>
              <p:cNvPr id="37" name="Rectangle 36">
                <a:extLst>
                  <a:ext uri="{FF2B5EF4-FFF2-40B4-BE49-F238E27FC236}">
                    <a16:creationId xmlns:a16="http://schemas.microsoft.com/office/drawing/2014/main" id="{9F214116-F2E6-F18D-FDFD-731E05484BE8}"/>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latin typeface="Montserrat" panose="00000500000000000000" pitchFamily="2" charset="0"/>
                  </a:rPr>
                  <a:t>Ready</a:t>
                </a:r>
              </a:p>
            </p:txBody>
          </p:sp>
        </p:grpSp>
        <p:pic>
          <p:nvPicPr>
            <p:cNvPr id="34" name="Graphique 33">
              <a:extLst>
                <a:ext uri="{FF2B5EF4-FFF2-40B4-BE49-F238E27FC236}">
                  <a16:creationId xmlns:a16="http://schemas.microsoft.com/office/drawing/2014/main" id="{29E2246B-9C13-E17C-054B-91B8ABF7F45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9588" y="1267388"/>
              <a:ext cx="457200" cy="457200"/>
            </a:xfrm>
            <a:prstGeom prst="rect">
              <a:avLst/>
            </a:prstGeom>
          </p:spPr>
        </p:pic>
      </p:grpSp>
      <p:pic>
        <p:nvPicPr>
          <p:cNvPr id="10" name="trouble-35">
            <a:hlinkClick r:id="" action="ppaction://media"/>
            <a:extLst>
              <a:ext uri="{FF2B5EF4-FFF2-40B4-BE49-F238E27FC236}">
                <a16:creationId xmlns:a16="http://schemas.microsoft.com/office/drawing/2014/main" id="{4361477E-01E4-9B83-A4D5-0DA4498380B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493625" y="6370637"/>
            <a:ext cx="487363" cy="487363"/>
          </a:xfrm>
          <a:prstGeom prst="rect">
            <a:avLst/>
          </a:prstGeom>
        </p:spPr>
      </p:pic>
    </p:spTree>
    <p:extLst>
      <p:ext uri="{BB962C8B-B14F-4D97-AF65-F5344CB8AC3E}">
        <p14:creationId xmlns:p14="http://schemas.microsoft.com/office/powerpoint/2010/main" val="2125686233"/>
      </p:ext>
    </p:extLst>
  </p:cSld>
  <p:clrMapOvr>
    <a:masterClrMapping/>
  </p:clrMapOvr>
  <mc:AlternateContent xmlns:mc="http://schemas.openxmlformats.org/markup-compatibility/2006" xmlns:p14="http://schemas.microsoft.com/office/powerpoint/2010/main">
    <mc:Choice Requires="p14">
      <p:transition spd="slow" p14:dur="2000" advClick="0" advTm="52000"/>
    </mc:Choice>
    <mc:Fallback xmlns="">
      <p:transition spd="slow" advClick="0" advTm="5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67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9F328B1A-0129-4082-AE84-4A1F92A0FA68}"/>
              </a:ext>
            </a:extLst>
          </p:cNvPr>
          <p:cNvSpPr>
            <a:spLocks noGrp="1"/>
          </p:cNvSpPr>
          <p:nvPr>
            <p:ph type="body" sz="quarter" idx="23"/>
          </p:nvPr>
        </p:nvSpPr>
        <p:spPr/>
        <p:txBody>
          <a:bodyPr/>
          <a:lstStyle/>
          <a:p>
            <a:r>
              <a:rPr lang="en-GB" sz="1600" dirty="0"/>
              <a:t>Application not operational</a:t>
            </a:r>
          </a:p>
        </p:txBody>
      </p:sp>
      <p:sp>
        <p:nvSpPr>
          <p:cNvPr id="18" name="Espace réservé du texte 17">
            <a:extLst>
              <a:ext uri="{FF2B5EF4-FFF2-40B4-BE49-F238E27FC236}">
                <a16:creationId xmlns:a16="http://schemas.microsoft.com/office/drawing/2014/main" id="{967DD476-9E79-D546-5258-404C42FD9873}"/>
              </a:ext>
            </a:extLst>
          </p:cNvPr>
          <p:cNvSpPr>
            <a:spLocks noGrp="1"/>
          </p:cNvSpPr>
          <p:nvPr>
            <p:ph type="body" sz="quarter" idx="13"/>
          </p:nvPr>
        </p:nvSpPr>
        <p:spPr/>
        <p:txBody>
          <a:bodyPr/>
          <a:lstStyle/>
          <a:p>
            <a:pPr marL="0" indent="0">
              <a:lnSpc>
                <a:spcPct val="150000"/>
              </a:lnSpc>
              <a:buNone/>
            </a:pPr>
            <a:r>
              <a:rPr lang="en-GB" sz="1200" dirty="0"/>
              <a:t>Application </a:t>
            </a:r>
          </a:p>
          <a:p>
            <a:pPr>
              <a:lnSpc>
                <a:spcPct val="150000"/>
              </a:lnSpc>
              <a:buFont typeface="Courier New" panose="02070309020205020404" pitchFamily="49" charset="0"/>
              <a:buChar char="o"/>
            </a:pPr>
            <a:r>
              <a:rPr lang="en-GB" sz="1200" dirty="0"/>
              <a:t>Not started</a:t>
            </a:r>
          </a:p>
          <a:p>
            <a:pPr>
              <a:lnSpc>
                <a:spcPct val="150000"/>
              </a:lnSpc>
              <a:buFont typeface="Courier New" panose="02070309020205020404" pitchFamily="49" charset="0"/>
              <a:buChar char="o"/>
            </a:pPr>
            <a:r>
              <a:rPr lang="en-GB" sz="1200" dirty="0"/>
              <a:t>Not operational</a:t>
            </a:r>
          </a:p>
          <a:p>
            <a:pPr>
              <a:lnSpc>
                <a:spcPct val="150000"/>
              </a:lnSpc>
              <a:buFont typeface="Courier New" panose="02070309020205020404" pitchFamily="49" charset="0"/>
              <a:buChar char="o"/>
            </a:pPr>
            <a:r>
              <a:rPr lang="en-GB" sz="1200" dirty="0"/>
              <a:t>Inaccessible by clients</a:t>
            </a:r>
          </a:p>
          <a:p>
            <a:pPr marL="0" indent="0">
              <a:buNone/>
            </a:pPr>
            <a:endParaRPr lang="fr-FR" dirty="0"/>
          </a:p>
        </p:txBody>
      </p:sp>
      <p:sp>
        <p:nvSpPr>
          <p:cNvPr id="7" name="Espace réservé du texte 6">
            <a:extLst>
              <a:ext uri="{FF2B5EF4-FFF2-40B4-BE49-F238E27FC236}">
                <a16:creationId xmlns:a16="http://schemas.microsoft.com/office/drawing/2014/main" id="{1E7A6530-5F91-4A1E-9900-7F3A13788936}"/>
              </a:ext>
            </a:extLst>
          </p:cNvPr>
          <p:cNvSpPr>
            <a:spLocks noGrp="1"/>
          </p:cNvSpPr>
          <p:nvPr>
            <p:ph type="body" sz="quarter" idx="24"/>
          </p:nvPr>
        </p:nvSpPr>
        <p:spPr/>
        <p:txBody>
          <a:bodyPr/>
          <a:lstStyle/>
          <a:p>
            <a:r>
              <a:rPr lang="en-GB" sz="1600" dirty="0"/>
              <a:t>Problem solving</a:t>
            </a:r>
          </a:p>
        </p:txBody>
      </p:sp>
      <p:sp>
        <p:nvSpPr>
          <p:cNvPr id="8" name="Espace réservé du texte 7">
            <a:extLst>
              <a:ext uri="{FF2B5EF4-FFF2-40B4-BE49-F238E27FC236}">
                <a16:creationId xmlns:a16="http://schemas.microsoft.com/office/drawing/2014/main" id="{0DBCBE8F-3DF7-41BB-AB65-5D6C499F51DC}"/>
              </a:ext>
            </a:extLst>
          </p:cNvPr>
          <p:cNvSpPr>
            <a:spLocks noGrp="1"/>
          </p:cNvSpPr>
          <p:nvPr>
            <p:ph type="body" sz="quarter" idx="25"/>
          </p:nvPr>
        </p:nvSpPr>
        <p:spPr/>
        <p:txBody>
          <a:bodyPr/>
          <a:lstStyle/>
          <a:p>
            <a:pPr>
              <a:lnSpc>
                <a:spcPct val="150000"/>
              </a:lnSpc>
              <a:buFont typeface="Courier New" panose="02070309020205020404" pitchFamily="49" charset="0"/>
              <a:buChar char="o"/>
            </a:pPr>
            <a:r>
              <a:rPr lang="en-US" sz="1200" dirty="0">
                <a:cs typeface="Courier New" pitchFamily="49" charset="0"/>
              </a:rPr>
              <a:t>Verify</a:t>
            </a:r>
            <a:r>
              <a:rPr lang="en-GB" sz="1200" dirty="0"/>
              <a:t> scripts </a:t>
            </a:r>
            <a:r>
              <a:rPr lang="en-GB" sz="1200" dirty="0" err="1">
                <a:cs typeface="Courier New" panose="02070309020205020404" pitchFamily="49" charset="0"/>
              </a:rPr>
              <a:t>start_both</a:t>
            </a:r>
            <a:r>
              <a:rPr lang="en-GB" sz="1200" dirty="0"/>
              <a:t>/</a:t>
            </a:r>
            <a:r>
              <a:rPr lang="en-GB" sz="1200" dirty="0" err="1">
                <a:cs typeface="Courier New" panose="02070309020205020404" pitchFamily="49" charset="0"/>
              </a:rPr>
              <a:t>stop_both</a:t>
            </a:r>
            <a:endParaRPr lang="en-GB" sz="1200" dirty="0">
              <a:cs typeface="Courier New" panose="02070309020205020404" pitchFamily="49" charset="0"/>
            </a:endParaRPr>
          </a:p>
          <a:p>
            <a:pPr>
              <a:lnSpc>
                <a:spcPct val="150000"/>
              </a:lnSpc>
              <a:buFont typeface="Courier New" panose="02070309020205020404" pitchFamily="49" charset="0"/>
              <a:buChar char="o"/>
            </a:pPr>
            <a:r>
              <a:rPr lang="en-US" sz="1200" dirty="0"/>
              <a:t>Search for errors in the script log </a:t>
            </a:r>
            <a:br>
              <a:rPr lang="en-US" sz="1200" dirty="0"/>
            </a:br>
            <a:r>
              <a:rPr lang="en-US" sz="1000" dirty="0">
                <a:cs typeface="Courier New" pitchFamily="49" charset="0"/>
              </a:rPr>
              <a:t>SAFEVAR/modules/AM/ </a:t>
            </a:r>
            <a:r>
              <a:rPr lang="en-US" sz="1000" dirty="0" err="1">
                <a:solidFill>
                  <a:schemeClr val="tx1"/>
                </a:solidFill>
                <a:cs typeface="Courier New" panose="02070309020205020404" pitchFamily="49" charset="0"/>
              </a:rPr>
              <a:t>userlog_AAAA_MM_DDThhmmss_start_prim.ulog</a:t>
            </a:r>
            <a:endParaRPr lang="en-US" sz="1000" dirty="0">
              <a:solidFill>
                <a:schemeClr val="tx1"/>
              </a:solidFill>
              <a:cs typeface="Courier New" panose="02070309020205020404" pitchFamily="49" charset="0"/>
            </a:endParaRPr>
          </a:p>
          <a:p>
            <a:pPr>
              <a:lnSpc>
                <a:spcPct val="150000"/>
              </a:lnSpc>
              <a:buFont typeface="Courier New" panose="02070309020205020404" pitchFamily="49" charset="0"/>
              <a:buChar char="o"/>
            </a:pPr>
            <a:r>
              <a:rPr lang="en-US" sz="1200" dirty="0">
                <a:cs typeface="Courier New" pitchFamily="49" charset="0"/>
              </a:rPr>
              <a:t>Search for errors in the application and event system logs</a:t>
            </a:r>
          </a:p>
          <a:p>
            <a:pPr>
              <a:lnSpc>
                <a:spcPct val="150000"/>
              </a:lnSpc>
              <a:buFont typeface="Courier New" panose="02070309020205020404" pitchFamily="49" charset="0"/>
              <a:buChar char="o"/>
            </a:pPr>
            <a:r>
              <a:rPr lang="en-US" sz="1200" dirty="0"/>
              <a:t>Search for errors in the error logs specific to the application</a:t>
            </a:r>
          </a:p>
          <a:p>
            <a:pPr>
              <a:lnSpc>
                <a:spcPct val="150000"/>
              </a:lnSpc>
              <a:buFont typeface="Courier New" panose="02070309020205020404" pitchFamily="49" charset="0"/>
              <a:buChar char="o"/>
            </a:pPr>
            <a:r>
              <a:rPr lang="en-US" sz="1200" dirty="0">
                <a:cs typeface="Courier New" pitchFamily="49" charset="0"/>
              </a:rPr>
              <a:t>Try a local restart of the application with </a:t>
            </a:r>
            <a:r>
              <a:rPr lang="en-GB" sz="1200" dirty="0" err="1">
                <a:cs typeface="Courier New" panose="02070309020205020404" pitchFamily="49" charset="0"/>
              </a:rPr>
              <a:t>safekit</a:t>
            </a:r>
            <a:r>
              <a:rPr lang="en-GB" sz="1200" dirty="0">
                <a:cs typeface="Courier New" panose="02070309020205020404" pitchFamily="49" charset="0"/>
              </a:rPr>
              <a:t> restart –m AM</a:t>
            </a:r>
            <a:endParaRPr lang="en-US" sz="1200" dirty="0">
              <a:cs typeface="Courier New" pitchFamily="49" charset="0"/>
            </a:endParaRPr>
          </a:p>
          <a:p>
            <a:pPr>
              <a:lnSpc>
                <a:spcPct val="150000"/>
              </a:lnSpc>
              <a:buFont typeface="Courier New" panose="02070309020205020404" pitchFamily="49" charset="0"/>
              <a:buChar char="o"/>
            </a:pPr>
            <a:r>
              <a:rPr lang="en-US" sz="1200" dirty="0">
                <a:cs typeface="Courier New" pitchFamily="49" charset="0"/>
              </a:rPr>
              <a:t>Verify that the application's clients are configured to connect to the virtual IP</a:t>
            </a:r>
          </a:p>
        </p:txBody>
      </p:sp>
      <p:sp>
        <p:nvSpPr>
          <p:cNvPr id="2" name="Titre 1">
            <a:extLst>
              <a:ext uri="{FF2B5EF4-FFF2-40B4-BE49-F238E27FC236}">
                <a16:creationId xmlns:a16="http://schemas.microsoft.com/office/drawing/2014/main" id="{07BEB3F6-B731-42BC-85B0-75ACD5EB56AC}"/>
              </a:ext>
            </a:extLst>
          </p:cNvPr>
          <p:cNvSpPr>
            <a:spLocks noGrp="1"/>
          </p:cNvSpPr>
          <p:nvPr>
            <p:ph type="title"/>
          </p:nvPr>
        </p:nvSpPr>
        <p:spPr/>
        <p:txBody>
          <a:bodyPr/>
          <a:lstStyle/>
          <a:p>
            <a:r>
              <a:rPr lang="en-GB" dirty="0"/>
              <a:t>Application not operational</a:t>
            </a:r>
          </a:p>
        </p:txBody>
      </p:sp>
      <p:sp>
        <p:nvSpPr>
          <p:cNvPr id="6" name="Espace réservé du texte 5">
            <a:extLst>
              <a:ext uri="{FF2B5EF4-FFF2-40B4-BE49-F238E27FC236}">
                <a16:creationId xmlns:a16="http://schemas.microsoft.com/office/drawing/2014/main" id="{54B18CE6-6D5C-4F56-81A9-BCD459A2C7B8}"/>
              </a:ext>
            </a:extLst>
          </p:cNvPr>
          <p:cNvSpPr>
            <a:spLocks noGrp="1"/>
          </p:cNvSpPr>
          <p:nvPr>
            <p:ph type="body" sz="quarter" idx="10"/>
          </p:nvPr>
        </p:nvSpPr>
        <p:spPr/>
        <p:txBody>
          <a:bodyPr/>
          <a:lstStyle/>
          <a:p>
            <a:pPr marL="0" indent="0">
              <a:buNone/>
            </a:pPr>
            <a:endParaRPr lang="en-GB" dirty="0"/>
          </a:p>
        </p:txBody>
      </p:sp>
      <p:sp>
        <p:nvSpPr>
          <p:cNvPr id="11" name="ZoneTexte 10">
            <a:extLst>
              <a:ext uri="{FF2B5EF4-FFF2-40B4-BE49-F238E27FC236}">
                <a16:creationId xmlns:a16="http://schemas.microsoft.com/office/drawing/2014/main" id="{91D27D21-315A-4089-B80D-E6C486A81660}"/>
              </a:ext>
            </a:extLst>
          </p:cNvPr>
          <p:cNvSpPr txBox="1"/>
          <p:nvPr/>
        </p:nvSpPr>
        <p:spPr>
          <a:xfrm>
            <a:off x="2075483" y="4026843"/>
            <a:ext cx="1338729" cy="297455"/>
          </a:xfrm>
          <a:prstGeom prst="rect">
            <a:avLst/>
          </a:prstGeom>
          <a:noFill/>
        </p:spPr>
        <p:txBody>
          <a:bodyPr wrap="square">
            <a:spAutoFit/>
          </a:bodyPr>
          <a:lstStyle/>
          <a:p>
            <a:r>
              <a:rPr lang="fr-FR" sz="1333" b="1" dirty="0">
                <a:cs typeface="Courier New" panose="02070309020205020404" pitchFamily="49" charset="0"/>
              </a:rPr>
              <a:t>node1</a:t>
            </a:r>
            <a:r>
              <a:rPr lang="fr-FR" sz="1333" dirty="0">
                <a:cs typeface="Courier New" panose="02070309020205020404" pitchFamily="49" charset="0"/>
              </a:rPr>
              <a:t> </a:t>
            </a:r>
            <a:endParaRPr lang="fr-FR" sz="1333" b="1" dirty="0">
              <a:solidFill>
                <a:schemeClr val="accent4"/>
              </a:solidFill>
              <a:cs typeface="Courier New" panose="02070309020205020404" pitchFamily="49" charset="0"/>
            </a:endParaRPr>
          </a:p>
        </p:txBody>
      </p:sp>
      <p:grpSp>
        <p:nvGrpSpPr>
          <p:cNvPr id="3" name="Groupe 2">
            <a:extLst>
              <a:ext uri="{FF2B5EF4-FFF2-40B4-BE49-F238E27FC236}">
                <a16:creationId xmlns:a16="http://schemas.microsoft.com/office/drawing/2014/main" id="{C3FF36D9-01DD-F363-7A38-9063AF17321A}"/>
              </a:ext>
            </a:extLst>
          </p:cNvPr>
          <p:cNvGrpSpPr/>
          <p:nvPr/>
        </p:nvGrpSpPr>
        <p:grpSpPr>
          <a:xfrm>
            <a:off x="2082271" y="4324298"/>
            <a:ext cx="662576" cy="711834"/>
            <a:chOff x="382127" y="1134698"/>
            <a:chExt cx="662576" cy="711834"/>
          </a:xfrm>
        </p:grpSpPr>
        <p:grpSp>
          <p:nvGrpSpPr>
            <p:cNvPr id="4" name="Groupe 3">
              <a:extLst>
                <a:ext uri="{FF2B5EF4-FFF2-40B4-BE49-F238E27FC236}">
                  <a16:creationId xmlns:a16="http://schemas.microsoft.com/office/drawing/2014/main" id="{DC72B6A6-A822-0736-F8AE-7C59674B17E4}"/>
                </a:ext>
              </a:extLst>
            </p:cNvPr>
            <p:cNvGrpSpPr/>
            <p:nvPr/>
          </p:nvGrpSpPr>
          <p:grpSpPr>
            <a:xfrm>
              <a:off x="382127" y="1134698"/>
              <a:ext cx="662576" cy="711834"/>
              <a:chOff x="3605481" y="1185813"/>
              <a:chExt cx="662576" cy="711834"/>
            </a:xfrm>
          </p:grpSpPr>
          <p:sp>
            <p:nvSpPr>
              <p:cNvPr id="19" name="Rectangle 18">
                <a:extLst>
                  <a:ext uri="{FF2B5EF4-FFF2-40B4-BE49-F238E27FC236}">
                    <a16:creationId xmlns:a16="http://schemas.microsoft.com/office/drawing/2014/main" id="{384865DD-4E60-5B9A-3F16-C8FE1930143E}"/>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20" name="Rectangle 19">
                <a:extLst>
                  <a:ext uri="{FF2B5EF4-FFF2-40B4-BE49-F238E27FC236}">
                    <a16:creationId xmlns:a16="http://schemas.microsoft.com/office/drawing/2014/main" id="{95B0BE5E-D41E-E7CC-B881-C1E7A04EF4A6}"/>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UP</a:t>
                </a:r>
              </a:p>
            </p:txBody>
          </p:sp>
          <p:sp>
            <p:nvSpPr>
              <p:cNvPr id="21" name="Rectangle 20">
                <a:extLst>
                  <a:ext uri="{FF2B5EF4-FFF2-40B4-BE49-F238E27FC236}">
                    <a16:creationId xmlns:a16="http://schemas.microsoft.com/office/drawing/2014/main" id="{09C66484-EFC3-94F0-5173-1033BBEC2372}"/>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latin typeface="Montserrat" panose="00000500000000000000" pitchFamily="2" charset="0"/>
                  </a:rPr>
                  <a:t>Ready</a:t>
                </a:r>
              </a:p>
            </p:txBody>
          </p:sp>
        </p:grpSp>
        <p:pic>
          <p:nvPicPr>
            <p:cNvPr id="17" name="Graphique 16">
              <a:extLst>
                <a:ext uri="{FF2B5EF4-FFF2-40B4-BE49-F238E27FC236}">
                  <a16:creationId xmlns:a16="http://schemas.microsoft.com/office/drawing/2014/main" id="{6C3FBC1F-312A-F2FE-2DC1-4929D739B3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9588" y="1267388"/>
              <a:ext cx="457200" cy="457200"/>
            </a:xfrm>
            <a:prstGeom prst="rect">
              <a:avLst/>
            </a:prstGeom>
          </p:spPr>
        </p:pic>
      </p:grpSp>
      <p:pic>
        <p:nvPicPr>
          <p:cNvPr id="9" name="trouble-36">
            <a:hlinkClick r:id="" action="ppaction://media"/>
            <a:extLst>
              <a:ext uri="{FF2B5EF4-FFF2-40B4-BE49-F238E27FC236}">
                <a16:creationId xmlns:a16="http://schemas.microsoft.com/office/drawing/2014/main" id="{C3E75F88-6F24-C34B-5934-3922F2D6F1D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468225" y="6332537"/>
            <a:ext cx="487363" cy="487363"/>
          </a:xfrm>
          <a:prstGeom prst="rect">
            <a:avLst/>
          </a:prstGeom>
        </p:spPr>
      </p:pic>
    </p:spTree>
    <p:extLst>
      <p:ext uri="{BB962C8B-B14F-4D97-AF65-F5344CB8AC3E}">
        <p14:creationId xmlns:p14="http://schemas.microsoft.com/office/powerpoint/2010/main" val="1703774033"/>
      </p:ext>
    </p:extLst>
  </p:cSld>
  <p:clrMapOvr>
    <a:masterClrMapping/>
  </p:clrMapOvr>
  <mc:AlternateContent xmlns:mc="http://schemas.openxmlformats.org/markup-compatibility/2006" xmlns:p14="http://schemas.microsoft.com/office/powerpoint/2010/main">
    <mc:Choice Requires="p14">
      <p:transition spd="slow" p14:dur="2000" advClick="0" advTm="43000"/>
    </mc:Choice>
    <mc:Fallback xmlns="">
      <p:transition spd="slow" advClick="0" advTm="4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17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9"/>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8E5C30C-BCAB-5DF8-011B-FCEC0485FFD4}"/>
              </a:ext>
            </a:extLst>
          </p:cNvPr>
          <p:cNvSpPr>
            <a:spLocks noGrp="1"/>
          </p:cNvSpPr>
          <p:nvPr>
            <p:ph type="body" sz="quarter" idx="10"/>
          </p:nvPr>
        </p:nvSpPr>
        <p:spPr/>
        <p:txBody>
          <a:bodyPr/>
          <a:lstStyle/>
          <a:p>
            <a:r>
              <a:rPr lang="fr-FR" dirty="0"/>
              <a:t>Checker issues</a:t>
            </a:r>
          </a:p>
        </p:txBody>
      </p:sp>
      <p:sp>
        <p:nvSpPr>
          <p:cNvPr id="3" name="Espace réservé du texte 2">
            <a:extLst>
              <a:ext uri="{FF2B5EF4-FFF2-40B4-BE49-F238E27FC236}">
                <a16:creationId xmlns:a16="http://schemas.microsoft.com/office/drawing/2014/main" id="{447CBD72-4939-250E-B404-DCBF1EB8C9D9}"/>
              </a:ext>
            </a:extLst>
          </p:cNvPr>
          <p:cNvSpPr>
            <a:spLocks noGrp="1"/>
          </p:cNvSpPr>
          <p:nvPr>
            <p:ph type="body" sz="quarter" idx="16"/>
          </p:nvPr>
        </p:nvSpPr>
        <p:spPr/>
        <p:txBody>
          <a:bodyPr/>
          <a:lstStyle/>
          <a:p>
            <a:endParaRPr lang="fr-FR"/>
          </a:p>
        </p:txBody>
      </p:sp>
      <p:pic>
        <p:nvPicPr>
          <p:cNvPr id="4" name="trouble-37">
            <a:hlinkClick r:id="" action="ppaction://media"/>
            <a:extLst>
              <a:ext uri="{FF2B5EF4-FFF2-40B4-BE49-F238E27FC236}">
                <a16:creationId xmlns:a16="http://schemas.microsoft.com/office/drawing/2014/main" id="{72EB9994-5A03-473D-EAF6-2CA1D598E3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82525" y="6257925"/>
            <a:ext cx="487363" cy="487363"/>
          </a:xfrm>
          <a:prstGeom prst="rect">
            <a:avLst/>
          </a:prstGeom>
        </p:spPr>
      </p:pic>
    </p:spTree>
    <p:extLst>
      <p:ext uri="{BB962C8B-B14F-4D97-AF65-F5344CB8AC3E}">
        <p14:creationId xmlns:p14="http://schemas.microsoft.com/office/powerpoint/2010/main" val="990107983"/>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919AB2E7-44A0-4012-A7F4-5FCA6B2ADBC9}"/>
              </a:ext>
            </a:extLst>
          </p:cNvPr>
          <p:cNvSpPr>
            <a:spLocks noGrp="1"/>
          </p:cNvSpPr>
          <p:nvPr>
            <p:ph type="body" sz="quarter" idx="23"/>
          </p:nvPr>
        </p:nvSpPr>
        <p:spPr/>
        <p:txBody>
          <a:bodyPr/>
          <a:lstStyle/>
          <a:p>
            <a:r>
              <a:rPr lang="en-GB" dirty="0">
                <a:latin typeface="+mn-lt"/>
              </a:rPr>
              <a:t>Deactivation without reconfiguration</a:t>
            </a:r>
          </a:p>
        </p:txBody>
      </p:sp>
      <p:sp>
        <p:nvSpPr>
          <p:cNvPr id="3" name="Espace réservé du texte 2">
            <a:extLst>
              <a:ext uri="{FF2B5EF4-FFF2-40B4-BE49-F238E27FC236}">
                <a16:creationId xmlns:a16="http://schemas.microsoft.com/office/drawing/2014/main" id="{F7C52627-6FAF-4FBE-B039-E95826756278}"/>
              </a:ext>
            </a:extLst>
          </p:cNvPr>
          <p:cNvSpPr>
            <a:spLocks noGrp="1"/>
          </p:cNvSpPr>
          <p:nvPr>
            <p:ph type="body" sz="quarter" idx="13"/>
          </p:nvPr>
        </p:nvSpPr>
        <p:spPr/>
        <p:txBody>
          <a:bodyPr/>
          <a:lstStyle/>
          <a:p>
            <a:pPr marL="0" indent="0">
              <a:lnSpc>
                <a:spcPct val="150000"/>
              </a:lnSpc>
              <a:buNone/>
            </a:pPr>
            <a:r>
              <a:rPr lang="en-GB" sz="1400" dirty="0"/>
              <a:t>Deactivate with</a:t>
            </a:r>
          </a:p>
          <a:p>
            <a:pPr>
              <a:lnSpc>
                <a:spcPct val="150000"/>
              </a:lnSpc>
              <a:buFont typeface="Courier New" panose="02070309020205020404" pitchFamily="49" charset="0"/>
              <a:buChar char="o"/>
            </a:pPr>
            <a:r>
              <a:rPr lang="en-GB" sz="1400" dirty="0"/>
              <a:t>the console</a:t>
            </a:r>
          </a:p>
          <a:p>
            <a:pPr marL="0" indent="0">
              <a:lnSpc>
                <a:spcPct val="150000"/>
              </a:lnSpc>
              <a:buNone/>
            </a:pPr>
            <a:r>
              <a:rPr lang="en-US" sz="1200" dirty="0"/>
              <a:t>           </a:t>
            </a:r>
            <a:r>
              <a:rPr lang="en-US" sz="1000" dirty="0"/>
              <a:t>Select the node/”Disable/Enable”/”Processes/services monitoring”/Disable</a:t>
            </a:r>
          </a:p>
          <a:p>
            <a:pPr marL="0" indent="0">
              <a:lnSpc>
                <a:spcPct val="150000"/>
              </a:lnSpc>
              <a:buNone/>
            </a:pPr>
            <a:r>
              <a:rPr lang="en-US" sz="1000" dirty="0"/>
              <a:t>      (Enable to reactivate)</a:t>
            </a:r>
            <a:endParaRPr lang="en-GB" sz="1000" dirty="0"/>
          </a:p>
          <a:p>
            <a:pPr>
              <a:lnSpc>
                <a:spcPct val="150000"/>
              </a:lnSpc>
              <a:buFont typeface="Courier New" panose="02070309020205020404" pitchFamily="49" charset="0"/>
              <a:buChar char="o"/>
            </a:pPr>
            <a:r>
              <a:rPr lang="en-GB" sz="1400" dirty="0"/>
              <a:t>the command</a:t>
            </a:r>
          </a:p>
          <a:p>
            <a:pPr marL="435450" lvl="2" indent="0">
              <a:lnSpc>
                <a:spcPct val="150000"/>
              </a:lnSpc>
              <a:buNone/>
            </a:pPr>
            <a:r>
              <a:rPr lang="en-US" sz="1200" dirty="0">
                <a:effectLst/>
                <a:latin typeface="+mn-lt"/>
                <a:cs typeface="Courier New" panose="02070309020205020404" pitchFamily="49" charset="0"/>
              </a:rPr>
              <a:t>safekit </a:t>
            </a:r>
            <a:r>
              <a:rPr lang="en-US" sz="1200" dirty="0" err="1">
                <a:effectLst/>
                <a:latin typeface="+mn-lt"/>
                <a:cs typeface="Courier New" panose="02070309020205020404" pitchFamily="49" charset="0"/>
              </a:rPr>
              <a:t>errd</a:t>
            </a:r>
            <a:r>
              <a:rPr lang="en-US" sz="1200" dirty="0">
                <a:effectLst/>
                <a:latin typeface="+mn-lt"/>
                <a:cs typeface="Courier New" panose="02070309020205020404" pitchFamily="49" charset="0"/>
              </a:rPr>
              <a:t> off –m </a:t>
            </a:r>
            <a:r>
              <a:rPr kumimoji="0" lang="en-US" sz="1200" u="none" strike="noStrike" cap="none" normalizeH="0" baseline="0" dirty="0">
                <a:ln>
                  <a:noFill/>
                </a:ln>
                <a:effectLst/>
                <a:latin typeface="+mn-lt"/>
                <a:cs typeface="Courier New" panose="02070309020205020404" pitchFamily="49" charset="0"/>
              </a:rPr>
              <a:t>AM</a:t>
            </a:r>
          </a:p>
          <a:p>
            <a:pPr marL="435450" lvl="2" indent="0">
              <a:lnSpc>
                <a:spcPct val="150000"/>
              </a:lnSpc>
              <a:buNone/>
            </a:pPr>
            <a:r>
              <a:rPr lang="en-US" sz="1200" dirty="0">
                <a:latin typeface="+mn-lt"/>
                <a:cs typeface="Courier New" panose="02070309020205020404" pitchFamily="49" charset="0"/>
              </a:rPr>
              <a:t>(on to reactivate)</a:t>
            </a:r>
            <a:endParaRPr kumimoji="0" lang="en-US" sz="1200" u="none" strike="noStrike" cap="none" normalizeH="0" baseline="0" dirty="0">
              <a:ln>
                <a:noFill/>
              </a:ln>
              <a:effectLst/>
              <a:latin typeface="+mn-lt"/>
              <a:cs typeface="Courier New" panose="02070309020205020404" pitchFamily="49" charset="0"/>
            </a:endParaRPr>
          </a:p>
          <a:p>
            <a:pPr marL="310133" indent="-285750">
              <a:lnSpc>
                <a:spcPct val="150000"/>
              </a:lnSpc>
              <a:buFont typeface="Courier New" panose="02070309020205020404" pitchFamily="49" charset="0"/>
              <a:buChar char="o"/>
            </a:pPr>
            <a:r>
              <a:rPr lang="en-US" sz="1400" dirty="0"/>
              <a:t>Resource</a:t>
            </a:r>
            <a:r>
              <a:rPr lang="en-US" sz="1400" dirty="0">
                <a:cs typeface="Courier New" panose="02070309020205020404" pitchFamily="49" charset="0"/>
              </a:rPr>
              <a:t>: </a:t>
            </a:r>
            <a:r>
              <a:rPr lang="en-US" sz="1400" dirty="0"/>
              <a:t> </a:t>
            </a:r>
            <a:r>
              <a:rPr lang="en-US" sz="1200" dirty="0" err="1">
                <a:cs typeface="Courier New" panose="02070309020205020404" pitchFamily="49" charset="0"/>
              </a:rPr>
              <a:t>usersetting.errd</a:t>
            </a:r>
            <a:r>
              <a:rPr lang="en-US" sz="1200" dirty="0">
                <a:cs typeface="Courier New" panose="02070309020205020404" pitchFamily="49" charset="0"/>
              </a:rPr>
              <a:t>="</a:t>
            </a:r>
            <a:r>
              <a:rPr lang="en-US" sz="1200" dirty="0">
                <a:solidFill>
                  <a:srgbClr val="FF6D43"/>
                </a:solidFill>
                <a:cs typeface="Courier New" panose="02070309020205020404" pitchFamily="49" charset="0"/>
              </a:rPr>
              <a:t>off</a:t>
            </a:r>
            <a:r>
              <a:rPr lang="en-US" sz="1200" dirty="0">
                <a:cs typeface="Courier New" panose="02070309020205020404" pitchFamily="49" charset="0"/>
              </a:rPr>
              <a:t>" </a:t>
            </a:r>
          </a:p>
        </p:txBody>
      </p:sp>
      <p:sp>
        <p:nvSpPr>
          <p:cNvPr id="7" name="Espace réservé du texte 6">
            <a:extLst>
              <a:ext uri="{FF2B5EF4-FFF2-40B4-BE49-F238E27FC236}">
                <a16:creationId xmlns:a16="http://schemas.microsoft.com/office/drawing/2014/main" id="{4D7AEF94-DF5B-4BFF-B60F-1E8AF2FCA016}"/>
              </a:ext>
            </a:extLst>
          </p:cNvPr>
          <p:cNvSpPr>
            <a:spLocks noGrp="1"/>
          </p:cNvSpPr>
          <p:nvPr>
            <p:ph type="body" sz="quarter" idx="24"/>
          </p:nvPr>
        </p:nvSpPr>
        <p:spPr/>
        <p:txBody>
          <a:bodyPr/>
          <a:lstStyle/>
          <a:p>
            <a:r>
              <a:rPr lang="en-GB" dirty="0">
                <a:latin typeface="+mn-lt"/>
              </a:rPr>
              <a:t>Deactivation with reconfiguration</a:t>
            </a:r>
          </a:p>
        </p:txBody>
      </p:sp>
      <p:sp>
        <p:nvSpPr>
          <p:cNvPr id="8" name="Espace réservé du texte 7">
            <a:extLst>
              <a:ext uri="{FF2B5EF4-FFF2-40B4-BE49-F238E27FC236}">
                <a16:creationId xmlns:a16="http://schemas.microsoft.com/office/drawing/2014/main" id="{BA99CFE1-D3B8-4A26-97FD-665A4EE75935}"/>
              </a:ext>
            </a:extLst>
          </p:cNvPr>
          <p:cNvSpPr>
            <a:spLocks noGrp="1"/>
          </p:cNvSpPr>
          <p:nvPr>
            <p:ph type="body" sz="quarter" idx="25"/>
          </p:nvPr>
        </p:nvSpPr>
        <p:spPr/>
        <p:txBody>
          <a:bodyPr/>
          <a:lstStyle/>
          <a:p>
            <a:pPr marL="537967" lvl="1" indent="-342900">
              <a:lnSpc>
                <a:spcPct val="150000"/>
              </a:lnSpc>
              <a:buFont typeface="+mj-lt"/>
              <a:buAutoNum type="arabicPeriod"/>
            </a:pPr>
            <a:r>
              <a:rPr lang="en-GB" sz="1400" dirty="0">
                <a:latin typeface="+mn-lt"/>
              </a:rPr>
              <a:t>Edit the module configuration with</a:t>
            </a:r>
          </a:p>
          <a:p>
            <a:pPr marL="700268" lvl="2" indent="-285750">
              <a:lnSpc>
                <a:spcPct val="150000"/>
              </a:lnSpc>
              <a:buFont typeface="Courier New" panose="02070309020205020404" pitchFamily="49" charset="0"/>
              <a:buChar char="o"/>
            </a:pPr>
            <a:r>
              <a:rPr lang="en-GB" sz="1200" dirty="0">
                <a:latin typeface="+mn-lt"/>
              </a:rPr>
              <a:t>the console </a:t>
            </a:r>
            <a:r>
              <a:rPr lang="en-GB" sz="1000" dirty="0">
                <a:latin typeface="+mn-lt"/>
              </a:rPr>
              <a:t>http://host:9010/console/en/configuration/modules/AM/config</a:t>
            </a:r>
          </a:p>
          <a:p>
            <a:pPr marL="700268" lvl="2" indent="-285750">
              <a:lnSpc>
                <a:spcPct val="150000"/>
              </a:lnSpc>
              <a:buFont typeface="Courier New" panose="02070309020205020404" pitchFamily="49" charset="0"/>
              <a:buChar char="o"/>
            </a:pPr>
            <a:r>
              <a:rPr lang="en-GB" sz="1200" dirty="0">
                <a:latin typeface="+mn-lt"/>
              </a:rPr>
              <a:t>text editor</a:t>
            </a:r>
          </a:p>
          <a:p>
            <a:pPr marL="414518" lvl="2" indent="0">
              <a:lnSpc>
                <a:spcPct val="150000"/>
              </a:lnSpc>
              <a:buNone/>
            </a:pPr>
            <a:r>
              <a:rPr lang="en-GB" sz="1200" dirty="0">
                <a:latin typeface="+mn-lt"/>
              </a:rPr>
              <a:t>       </a:t>
            </a:r>
            <a:r>
              <a:rPr lang="en-GB" sz="1000" dirty="0">
                <a:latin typeface="+mn-lt"/>
              </a:rPr>
              <a:t>SAFE/var/module/AM/conf/userconfig.xml</a:t>
            </a:r>
          </a:p>
          <a:p>
            <a:pPr marL="537967" lvl="1" indent="-342900">
              <a:lnSpc>
                <a:spcPct val="150000"/>
              </a:lnSpc>
              <a:buFont typeface="+mj-lt"/>
              <a:buAutoNum type="arabicPeriod" startAt="2"/>
            </a:pPr>
            <a:r>
              <a:rPr lang="en-GB" sz="1400" dirty="0">
                <a:latin typeface="+mn-lt"/>
              </a:rPr>
              <a:t>Set </a:t>
            </a:r>
            <a:r>
              <a:rPr lang="en-GB" sz="1400" dirty="0">
                <a:solidFill>
                  <a:schemeClr val="accent1"/>
                </a:solidFill>
                <a:latin typeface="+mn-lt"/>
              </a:rPr>
              <a:t>action="</a:t>
            </a:r>
            <a:r>
              <a:rPr lang="en-GB" sz="1400" dirty="0" err="1">
                <a:solidFill>
                  <a:schemeClr val="accent1"/>
                </a:solidFill>
                <a:latin typeface="+mn-lt"/>
              </a:rPr>
              <a:t>noaction</a:t>
            </a:r>
            <a:r>
              <a:rPr lang="en-GB" sz="1400" dirty="0">
                <a:solidFill>
                  <a:schemeClr val="accent1"/>
                </a:solidFill>
                <a:latin typeface="+mn-lt"/>
              </a:rPr>
              <a:t>“</a:t>
            </a:r>
            <a:r>
              <a:rPr lang="en-GB" sz="1400" dirty="0">
                <a:latin typeface="+mn-lt"/>
              </a:rPr>
              <a:t> in </a:t>
            </a:r>
            <a:r>
              <a:rPr lang="en-GB" sz="1400" dirty="0" err="1">
                <a:latin typeface="+mn-lt"/>
              </a:rPr>
              <a:t>errd</a:t>
            </a:r>
            <a:r>
              <a:rPr lang="en-GB" sz="1400" dirty="0">
                <a:latin typeface="+mn-lt"/>
              </a:rPr>
              <a:t> section or comment the section and save</a:t>
            </a:r>
          </a:p>
          <a:p>
            <a:pPr marL="417968" lvl="2" indent="0">
              <a:lnSpc>
                <a:spcPct val="150000"/>
              </a:lnSpc>
              <a:buNone/>
            </a:pPr>
            <a:r>
              <a:rPr lang="en-US" sz="1000" b="1" dirty="0">
                <a:solidFill>
                  <a:srgbClr val="FF6D43"/>
                </a:solidFill>
                <a:latin typeface="+mn-lt"/>
                <a:cs typeface="Courier New" panose="02070309020205020404" pitchFamily="49" charset="0"/>
              </a:rPr>
              <a:t>&lt;!– Start of comment</a:t>
            </a:r>
            <a:r>
              <a:rPr lang="fr-FR" sz="1000" b="1" dirty="0">
                <a:solidFill>
                  <a:schemeClr val="tx1">
                    <a:lumMod val="75000"/>
                    <a:lumOff val="25000"/>
                  </a:schemeClr>
                </a:solidFill>
                <a:latin typeface="+mn-lt"/>
                <a:cs typeface="Courier New" panose="02070309020205020404" pitchFamily="49" charset="0"/>
              </a:rPr>
              <a:t>  </a:t>
            </a:r>
            <a:r>
              <a:rPr lang="fr-FR" sz="1000" dirty="0">
                <a:latin typeface="+mn-lt"/>
              </a:rPr>
              <a:t>&lt;</a:t>
            </a:r>
            <a:r>
              <a:rPr lang="fr-FR" sz="1000" dirty="0" err="1">
                <a:latin typeface="+mn-lt"/>
              </a:rPr>
              <a:t>errd</a:t>
            </a:r>
            <a:r>
              <a:rPr lang="fr-FR" sz="1000" dirty="0">
                <a:latin typeface="+mn-lt"/>
              </a:rPr>
              <a:t>&gt;  …  &lt;/</a:t>
            </a:r>
            <a:r>
              <a:rPr lang="fr-FR" sz="1000" dirty="0" err="1">
                <a:latin typeface="+mn-lt"/>
              </a:rPr>
              <a:t>errd</a:t>
            </a:r>
            <a:r>
              <a:rPr lang="fr-FR" sz="1000" dirty="0">
                <a:latin typeface="+mn-lt"/>
              </a:rPr>
              <a:t>&gt;  </a:t>
            </a:r>
            <a:r>
              <a:rPr lang="fr-FR" sz="1000" b="1" dirty="0">
                <a:solidFill>
                  <a:srgbClr val="FF6D43"/>
                </a:solidFill>
                <a:latin typeface="+mn-lt"/>
              </a:rPr>
              <a:t>End of comment --&gt;</a:t>
            </a:r>
          </a:p>
          <a:p>
            <a:pPr marL="537967" lvl="1" indent="-342900">
              <a:lnSpc>
                <a:spcPct val="150000"/>
              </a:lnSpc>
              <a:buFont typeface="+mj-lt"/>
              <a:buAutoNum type="arabicPeriod" startAt="2"/>
            </a:pPr>
            <a:r>
              <a:rPr lang="en-GB" sz="1400" dirty="0">
                <a:latin typeface="+mn-lt"/>
              </a:rPr>
              <a:t>Stop the module to apply the new configuration</a:t>
            </a:r>
          </a:p>
        </p:txBody>
      </p:sp>
      <p:sp>
        <p:nvSpPr>
          <p:cNvPr id="2" name="Titre 1">
            <a:extLst>
              <a:ext uri="{FF2B5EF4-FFF2-40B4-BE49-F238E27FC236}">
                <a16:creationId xmlns:a16="http://schemas.microsoft.com/office/drawing/2014/main" id="{ACCA5C44-538E-48D8-8D64-1E975DFEFFEC}"/>
              </a:ext>
            </a:extLst>
          </p:cNvPr>
          <p:cNvSpPr>
            <a:spLocks noGrp="1"/>
          </p:cNvSpPr>
          <p:nvPr>
            <p:ph type="title"/>
          </p:nvPr>
        </p:nvSpPr>
        <p:spPr/>
        <p:txBody>
          <a:bodyPr/>
          <a:lstStyle/>
          <a:p>
            <a:r>
              <a:rPr lang="en-US" dirty="0"/>
              <a:t>Deactivate </a:t>
            </a:r>
            <a:r>
              <a:rPr lang="en-US" dirty="0" err="1"/>
              <a:t>errd</a:t>
            </a:r>
            <a:endParaRPr lang="en-GB" dirty="0"/>
          </a:p>
        </p:txBody>
      </p:sp>
      <p:sp>
        <p:nvSpPr>
          <p:cNvPr id="6" name="Espace réservé du texte 5">
            <a:extLst>
              <a:ext uri="{FF2B5EF4-FFF2-40B4-BE49-F238E27FC236}">
                <a16:creationId xmlns:a16="http://schemas.microsoft.com/office/drawing/2014/main" id="{B89D2E1D-87A9-487D-A987-A44425567135}"/>
              </a:ext>
            </a:extLst>
          </p:cNvPr>
          <p:cNvSpPr>
            <a:spLocks noGrp="1"/>
          </p:cNvSpPr>
          <p:nvPr>
            <p:ph type="body" sz="quarter" idx="10"/>
          </p:nvPr>
        </p:nvSpPr>
        <p:spPr/>
        <p:txBody>
          <a:bodyPr/>
          <a:lstStyle/>
          <a:p>
            <a:r>
              <a:rPr lang="en-GB" sz="1600" dirty="0"/>
              <a:t>Application maintenance or </a:t>
            </a:r>
            <a:r>
              <a:rPr lang="en-GB" sz="1600" dirty="0" err="1"/>
              <a:t>errd</a:t>
            </a:r>
            <a:r>
              <a:rPr lang="en-GB" sz="1600" dirty="0"/>
              <a:t> bad behaviour</a:t>
            </a:r>
          </a:p>
        </p:txBody>
      </p:sp>
      <p:pic>
        <p:nvPicPr>
          <p:cNvPr id="4" name="Graphique 3">
            <a:extLst>
              <a:ext uri="{FF2B5EF4-FFF2-40B4-BE49-F238E27FC236}">
                <a16:creationId xmlns:a16="http://schemas.microsoft.com/office/drawing/2014/main" id="{CF2C9C57-38F0-9549-1555-22C8632CCEC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3034" y="2920532"/>
            <a:ext cx="228600" cy="228600"/>
          </a:xfrm>
          <a:prstGeom prst="rect">
            <a:avLst/>
          </a:prstGeom>
        </p:spPr>
      </p:pic>
      <p:pic>
        <p:nvPicPr>
          <p:cNvPr id="9" name="trouble-38">
            <a:hlinkClick r:id="" action="ppaction://media"/>
            <a:extLst>
              <a:ext uri="{FF2B5EF4-FFF2-40B4-BE49-F238E27FC236}">
                <a16:creationId xmlns:a16="http://schemas.microsoft.com/office/drawing/2014/main" id="{FD9F72B4-F595-75E2-632E-8FD6E0E1079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487103" y="6370637"/>
            <a:ext cx="487363" cy="487363"/>
          </a:xfrm>
          <a:prstGeom prst="rect">
            <a:avLst/>
          </a:prstGeom>
        </p:spPr>
      </p:pic>
    </p:spTree>
    <p:extLst>
      <p:ext uri="{BB962C8B-B14F-4D97-AF65-F5344CB8AC3E}">
        <p14:creationId xmlns:p14="http://schemas.microsoft.com/office/powerpoint/2010/main" val="1377655092"/>
      </p:ext>
    </p:extLst>
  </p:cSld>
  <p:clrMapOvr>
    <a:masterClrMapping/>
  </p:clrMapOvr>
  <mc:AlternateContent xmlns:mc="http://schemas.openxmlformats.org/markup-compatibility/2006" xmlns:p14="http://schemas.microsoft.com/office/powerpoint/2010/main">
    <mc:Choice Requires="p14">
      <p:transition spd="slow" p14:dur="2000" advClick="0" advTm="91000"/>
    </mc:Choice>
    <mc:Fallback xmlns="">
      <p:transition spd="slow" advClick="0" advTm="9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936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9"/>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919AB2E7-44A0-4012-A7F4-5FCA6B2ADBC9}"/>
              </a:ext>
            </a:extLst>
          </p:cNvPr>
          <p:cNvSpPr>
            <a:spLocks noGrp="1"/>
          </p:cNvSpPr>
          <p:nvPr>
            <p:ph type="body" sz="quarter" idx="23"/>
          </p:nvPr>
        </p:nvSpPr>
        <p:spPr/>
        <p:txBody>
          <a:bodyPr/>
          <a:lstStyle/>
          <a:p>
            <a:r>
              <a:rPr lang="en-GB" dirty="0">
                <a:latin typeface="+mn-lt"/>
              </a:rPr>
              <a:t>Deactivation without reconfiguration</a:t>
            </a:r>
          </a:p>
        </p:txBody>
      </p:sp>
      <p:sp>
        <p:nvSpPr>
          <p:cNvPr id="3" name="Espace réservé du texte 2">
            <a:extLst>
              <a:ext uri="{FF2B5EF4-FFF2-40B4-BE49-F238E27FC236}">
                <a16:creationId xmlns:a16="http://schemas.microsoft.com/office/drawing/2014/main" id="{F7C52627-6FAF-4FBE-B039-E95826756278}"/>
              </a:ext>
            </a:extLst>
          </p:cNvPr>
          <p:cNvSpPr>
            <a:spLocks noGrp="1"/>
          </p:cNvSpPr>
          <p:nvPr>
            <p:ph type="body" sz="quarter" idx="13"/>
          </p:nvPr>
        </p:nvSpPr>
        <p:spPr/>
        <p:txBody>
          <a:bodyPr/>
          <a:lstStyle/>
          <a:p>
            <a:pPr marL="0" indent="0">
              <a:lnSpc>
                <a:spcPct val="150000"/>
              </a:lnSpc>
              <a:buNone/>
            </a:pPr>
            <a:r>
              <a:rPr lang="en-GB" sz="1400" dirty="0"/>
              <a:t>When the module is started, deactivate with</a:t>
            </a:r>
          </a:p>
          <a:p>
            <a:pPr>
              <a:lnSpc>
                <a:spcPct val="150000"/>
              </a:lnSpc>
              <a:buFont typeface="Courier New" panose="02070309020205020404" pitchFamily="49" charset="0"/>
              <a:buChar char="o"/>
            </a:pPr>
            <a:r>
              <a:rPr lang="en-GB" sz="1400" dirty="0"/>
              <a:t>the console</a:t>
            </a:r>
          </a:p>
          <a:p>
            <a:pPr marL="0" indent="0">
              <a:lnSpc>
                <a:spcPct val="150000"/>
              </a:lnSpc>
              <a:buNone/>
            </a:pPr>
            <a:r>
              <a:rPr lang="en-US" sz="1200" dirty="0"/>
              <a:t>           </a:t>
            </a:r>
            <a:r>
              <a:rPr lang="en-US" sz="1000" dirty="0"/>
              <a:t>Select the node/”Disable/Enable”/”Checkers”/Disable</a:t>
            </a:r>
          </a:p>
          <a:p>
            <a:pPr marL="0" indent="0">
              <a:lnSpc>
                <a:spcPct val="150000"/>
              </a:lnSpc>
              <a:buNone/>
            </a:pPr>
            <a:r>
              <a:rPr lang="en-US" sz="1000" dirty="0"/>
              <a:t>      (Enable to reactivate)</a:t>
            </a:r>
            <a:endParaRPr lang="en-GB" sz="1000" dirty="0"/>
          </a:p>
          <a:p>
            <a:pPr>
              <a:lnSpc>
                <a:spcPct val="150000"/>
              </a:lnSpc>
              <a:buFont typeface="Courier New" panose="02070309020205020404" pitchFamily="49" charset="0"/>
              <a:buChar char="o"/>
            </a:pPr>
            <a:r>
              <a:rPr lang="en-GB" sz="1400" dirty="0"/>
              <a:t>the command</a:t>
            </a:r>
          </a:p>
          <a:p>
            <a:pPr marL="435450" lvl="2" indent="0">
              <a:lnSpc>
                <a:spcPct val="150000"/>
              </a:lnSpc>
              <a:buNone/>
            </a:pPr>
            <a:r>
              <a:rPr lang="en-US" sz="1200" dirty="0">
                <a:effectLst/>
                <a:latin typeface="+mn-lt"/>
                <a:cs typeface="Courier New" panose="02070309020205020404" pitchFamily="49" charset="0"/>
              </a:rPr>
              <a:t>safekit checker off –m </a:t>
            </a:r>
            <a:r>
              <a:rPr kumimoji="0" lang="en-US" sz="1200" u="none" strike="noStrike" cap="none" normalizeH="0" baseline="0" dirty="0">
                <a:ln>
                  <a:noFill/>
                </a:ln>
                <a:effectLst/>
                <a:latin typeface="+mn-lt"/>
                <a:cs typeface="Courier New" panose="02070309020205020404" pitchFamily="49" charset="0"/>
              </a:rPr>
              <a:t>AM</a:t>
            </a:r>
          </a:p>
          <a:p>
            <a:pPr marL="435450" lvl="2" indent="0">
              <a:lnSpc>
                <a:spcPct val="150000"/>
              </a:lnSpc>
              <a:buNone/>
            </a:pPr>
            <a:r>
              <a:rPr lang="en-US" sz="1200" dirty="0">
                <a:latin typeface="+mn-lt"/>
                <a:cs typeface="Courier New" panose="02070309020205020404" pitchFamily="49" charset="0"/>
              </a:rPr>
              <a:t>(on to reactivate)</a:t>
            </a:r>
            <a:endParaRPr kumimoji="0" lang="en-US" sz="1200" u="none" strike="noStrike" cap="none" normalizeH="0" baseline="0" dirty="0">
              <a:ln>
                <a:noFill/>
              </a:ln>
              <a:effectLst/>
              <a:latin typeface="+mn-lt"/>
              <a:cs typeface="Courier New" panose="02070309020205020404" pitchFamily="49" charset="0"/>
            </a:endParaRPr>
          </a:p>
          <a:p>
            <a:pPr marL="310133" indent="-285750">
              <a:lnSpc>
                <a:spcPct val="150000"/>
              </a:lnSpc>
              <a:buFont typeface="Courier New" panose="02070309020205020404" pitchFamily="49" charset="0"/>
              <a:buChar char="o"/>
            </a:pPr>
            <a:r>
              <a:rPr lang="en-US" sz="1400" dirty="0"/>
              <a:t>Resource</a:t>
            </a:r>
            <a:r>
              <a:rPr lang="en-US" sz="1400" dirty="0">
                <a:cs typeface="Courier New" panose="02070309020205020404" pitchFamily="49" charset="0"/>
              </a:rPr>
              <a:t> : </a:t>
            </a:r>
            <a:r>
              <a:rPr lang="en-US" sz="1400" dirty="0"/>
              <a:t> </a:t>
            </a:r>
            <a:r>
              <a:rPr lang="en-US" sz="1200" dirty="0" err="1">
                <a:cs typeface="Courier New" panose="02070309020205020404" pitchFamily="49" charset="0"/>
              </a:rPr>
              <a:t>usersetting.checker</a:t>
            </a:r>
            <a:r>
              <a:rPr lang="en-US" sz="1200" dirty="0">
                <a:cs typeface="Courier New" panose="02070309020205020404" pitchFamily="49" charset="0"/>
              </a:rPr>
              <a:t>="</a:t>
            </a:r>
            <a:r>
              <a:rPr lang="en-US" sz="1200" dirty="0">
                <a:solidFill>
                  <a:srgbClr val="FF6D43"/>
                </a:solidFill>
                <a:cs typeface="Courier New" panose="02070309020205020404" pitchFamily="49" charset="0"/>
              </a:rPr>
              <a:t>off</a:t>
            </a:r>
            <a:r>
              <a:rPr lang="en-US" sz="1200" dirty="0">
                <a:cs typeface="Courier New" panose="02070309020205020404" pitchFamily="49" charset="0"/>
              </a:rPr>
              <a:t>" </a:t>
            </a:r>
          </a:p>
        </p:txBody>
      </p:sp>
      <p:sp>
        <p:nvSpPr>
          <p:cNvPr id="7" name="Espace réservé du texte 6">
            <a:extLst>
              <a:ext uri="{FF2B5EF4-FFF2-40B4-BE49-F238E27FC236}">
                <a16:creationId xmlns:a16="http://schemas.microsoft.com/office/drawing/2014/main" id="{4D7AEF94-DF5B-4BFF-B60F-1E8AF2FCA016}"/>
              </a:ext>
            </a:extLst>
          </p:cNvPr>
          <p:cNvSpPr>
            <a:spLocks noGrp="1"/>
          </p:cNvSpPr>
          <p:nvPr>
            <p:ph type="body" sz="quarter" idx="24"/>
          </p:nvPr>
        </p:nvSpPr>
        <p:spPr/>
        <p:txBody>
          <a:bodyPr/>
          <a:lstStyle/>
          <a:p>
            <a:r>
              <a:rPr lang="en-GB" dirty="0">
                <a:latin typeface="+mn-lt"/>
              </a:rPr>
              <a:t>Deactivation with reconfiguration</a:t>
            </a:r>
          </a:p>
        </p:txBody>
      </p:sp>
      <p:sp>
        <p:nvSpPr>
          <p:cNvPr id="8" name="Espace réservé du texte 7">
            <a:extLst>
              <a:ext uri="{FF2B5EF4-FFF2-40B4-BE49-F238E27FC236}">
                <a16:creationId xmlns:a16="http://schemas.microsoft.com/office/drawing/2014/main" id="{BA99CFE1-D3B8-4A26-97FD-665A4EE75935}"/>
              </a:ext>
            </a:extLst>
          </p:cNvPr>
          <p:cNvSpPr>
            <a:spLocks noGrp="1"/>
          </p:cNvSpPr>
          <p:nvPr>
            <p:ph type="body" sz="quarter" idx="25"/>
          </p:nvPr>
        </p:nvSpPr>
        <p:spPr/>
        <p:txBody>
          <a:bodyPr/>
          <a:lstStyle/>
          <a:p>
            <a:pPr marL="537967" lvl="1" indent="-342900">
              <a:lnSpc>
                <a:spcPct val="150000"/>
              </a:lnSpc>
              <a:buFont typeface="+mj-lt"/>
              <a:buAutoNum type="arabicPeriod"/>
            </a:pPr>
            <a:r>
              <a:rPr lang="en-GB" sz="1400" dirty="0">
                <a:latin typeface="+mn-lt"/>
              </a:rPr>
              <a:t>Edit the module configuration with</a:t>
            </a:r>
          </a:p>
          <a:p>
            <a:pPr marL="700268" lvl="2" indent="-285750">
              <a:lnSpc>
                <a:spcPct val="150000"/>
              </a:lnSpc>
              <a:buFont typeface="Courier New" panose="02070309020205020404" pitchFamily="49" charset="0"/>
              <a:buChar char="o"/>
            </a:pPr>
            <a:r>
              <a:rPr lang="en-GB" sz="1200" dirty="0">
                <a:latin typeface="+mn-lt"/>
              </a:rPr>
              <a:t>the console </a:t>
            </a:r>
            <a:r>
              <a:rPr lang="en-GB" sz="1000" dirty="0">
                <a:latin typeface="+mn-lt"/>
              </a:rPr>
              <a:t>http://host:9010/console/en/configuration/modules/AM/config</a:t>
            </a:r>
          </a:p>
          <a:p>
            <a:pPr marL="700268" lvl="2" indent="-285750">
              <a:lnSpc>
                <a:spcPct val="150000"/>
              </a:lnSpc>
              <a:buFont typeface="Courier New" panose="02070309020205020404" pitchFamily="49" charset="0"/>
              <a:buChar char="o"/>
            </a:pPr>
            <a:r>
              <a:rPr lang="en-GB" sz="1200" dirty="0">
                <a:latin typeface="+mn-lt"/>
              </a:rPr>
              <a:t>text editor</a:t>
            </a:r>
          </a:p>
          <a:p>
            <a:pPr marL="414518" lvl="2" indent="0">
              <a:lnSpc>
                <a:spcPct val="150000"/>
              </a:lnSpc>
              <a:buNone/>
            </a:pPr>
            <a:r>
              <a:rPr lang="en-GB" sz="1000" dirty="0">
                <a:latin typeface="+mn-lt"/>
              </a:rPr>
              <a:t>       SAFE/var/module/AM/conf/userconfig.xml</a:t>
            </a:r>
          </a:p>
          <a:p>
            <a:pPr marL="537967" lvl="1" indent="-342900">
              <a:lnSpc>
                <a:spcPct val="150000"/>
              </a:lnSpc>
              <a:buFont typeface="+mj-lt"/>
              <a:buAutoNum type="arabicPeriod" startAt="2"/>
            </a:pPr>
            <a:r>
              <a:rPr lang="en-GB" sz="1400" dirty="0">
                <a:latin typeface="+mn-lt"/>
              </a:rPr>
              <a:t>Comment checker and failover sections and save</a:t>
            </a:r>
          </a:p>
          <a:p>
            <a:pPr marL="417968" lvl="2" indent="0">
              <a:lnSpc>
                <a:spcPct val="150000"/>
              </a:lnSpc>
              <a:buNone/>
            </a:pPr>
            <a:r>
              <a:rPr lang="en-US" sz="1000" b="1" dirty="0">
                <a:solidFill>
                  <a:srgbClr val="FF6D43"/>
                </a:solidFill>
                <a:latin typeface="+mn-lt"/>
                <a:cs typeface="Courier New" panose="02070309020205020404" pitchFamily="49" charset="0"/>
              </a:rPr>
              <a:t>&lt;!– Start of comment</a:t>
            </a:r>
            <a:r>
              <a:rPr lang="fr-FR" sz="1000" b="1" dirty="0">
                <a:solidFill>
                  <a:schemeClr val="tx1">
                    <a:lumMod val="75000"/>
                    <a:lumOff val="25000"/>
                  </a:schemeClr>
                </a:solidFill>
                <a:latin typeface="+mn-lt"/>
                <a:cs typeface="Courier New" panose="02070309020205020404" pitchFamily="49" charset="0"/>
              </a:rPr>
              <a:t>  </a:t>
            </a:r>
            <a:r>
              <a:rPr lang="fr-FR" sz="1000" dirty="0">
                <a:latin typeface="+mn-lt"/>
              </a:rPr>
              <a:t>&lt;checker&gt;  …  &lt;/checker&gt;  </a:t>
            </a:r>
            <a:r>
              <a:rPr lang="fr-FR" sz="1000" b="1" dirty="0">
                <a:solidFill>
                  <a:srgbClr val="FF6D43"/>
                </a:solidFill>
                <a:latin typeface="+mn-lt"/>
              </a:rPr>
              <a:t>End of comment --&gt;</a:t>
            </a:r>
          </a:p>
          <a:p>
            <a:pPr marL="417968" lvl="2" indent="0">
              <a:lnSpc>
                <a:spcPct val="150000"/>
              </a:lnSpc>
              <a:buNone/>
            </a:pPr>
            <a:r>
              <a:rPr lang="en-US" sz="1000" b="1" dirty="0">
                <a:solidFill>
                  <a:srgbClr val="FF6D43"/>
                </a:solidFill>
                <a:latin typeface="+mn-lt"/>
                <a:cs typeface="Courier New" panose="02070309020205020404" pitchFamily="49" charset="0"/>
              </a:rPr>
              <a:t>&lt;!– Start of comment </a:t>
            </a:r>
            <a:r>
              <a:rPr lang="fr-FR" sz="1000" dirty="0">
                <a:latin typeface="+mn-lt"/>
              </a:rPr>
              <a:t>&lt;failover&gt; … &lt;/failover &gt; </a:t>
            </a:r>
            <a:r>
              <a:rPr lang="fr-FR" sz="1000" b="1" dirty="0">
                <a:solidFill>
                  <a:srgbClr val="FF6D43"/>
                </a:solidFill>
                <a:latin typeface="+mn-lt"/>
              </a:rPr>
              <a:t>End of comment --&gt;</a:t>
            </a:r>
            <a:endParaRPr lang="en-GB" sz="1000" b="1" dirty="0">
              <a:solidFill>
                <a:srgbClr val="FF6D43"/>
              </a:solidFill>
              <a:latin typeface="+mn-lt"/>
            </a:endParaRPr>
          </a:p>
          <a:p>
            <a:pPr marL="537967" lvl="1" indent="-342900">
              <a:lnSpc>
                <a:spcPct val="150000"/>
              </a:lnSpc>
              <a:buFont typeface="+mj-lt"/>
              <a:buAutoNum type="arabicPeriod" startAt="2"/>
            </a:pPr>
            <a:r>
              <a:rPr lang="en-GB" sz="1400" dirty="0">
                <a:latin typeface="+mn-lt"/>
              </a:rPr>
              <a:t>Stop the module to apply the new configuration</a:t>
            </a:r>
          </a:p>
          <a:p>
            <a:pPr marL="0" indent="0">
              <a:buNone/>
            </a:pPr>
            <a:endParaRPr lang="en-GB" dirty="0"/>
          </a:p>
        </p:txBody>
      </p:sp>
      <p:sp>
        <p:nvSpPr>
          <p:cNvPr id="2" name="Titre 1">
            <a:extLst>
              <a:ext uri="{FF2B5EF4-FFF2-40B4-BE49-F238E27FC236}">
                <a16:creationId xmlns:a16="http://schemas.microsoft.com/office/drawing/2014/main" id="{ACCA5C44-538E-48D8-8D64-1E975DFEFFEC}"/>
              </a:ext>
            </a:extLst>
          </p:cNvPr>
          <p:cNvSpPr>
            <a:spLocks noGrp="1"/>
          </p:cNvSpPr>
          <p:nvPr>
            <p:ph type="title"/>
          </p:nvPr>
        </p:nvSpPr>
        <p:spPr/>
        <p:txBody>
          <a:bodyPr/>
          <a:lstStyle/>
          <a:p>
            <a:r>
              <a:rPr lang="en-US" dirty="0"/>
              <a:t>Deactivate checkers</a:t>
            </a:r>
            <a:endParaRPr lang="en-GB" dirty="0"/>
          </a:p>
        </p:txBody>
      </p:sp>
      <p:sp>
        <p:nvSpPr>
          <p:cNvPr id="6" name="Espace réservé du texte 5">
            <a:extLst>
              <a:ext uri="{FF2B5EF4-FFF2-40B4-BE49-F238E27FC236}">
                <a16:creationId xmlns:a16="http://schemas.microsoft.com/office/drawing/2014/main" id="{B89D2E1D-87A9-487D-A987-A44425567135}"/>
              </a:ext>
            </a:extLst>
          </p:cNvPr>
          <p:cNvSpPr>
            <a:spLocks noGrp="1"/>
          </p:cNvSpPr>
          <p:nvPr>
            <p:ph type="body" sz="quarter" idx="10"/>
          </p:nvPr>
        </p:nvSpPr>
        <p:spPr/>
        <p:txBody>
          <a:bodyPr/>
          <a:lstStyle/>
          <a:p>
            <a:r>
              <a:rPr lang="en-GB" sz="1600" dirty="0"/>
              <a:t>Application maintenance or checkers bad behaviour</a:t>
            </a:r>
          </a:p>
        </p:txBody>
      </p:sp>
      <p:pic>
        <p:nvPicPr>
          <p:cNvPr id="4" name="Graphique 3">
            <a:extLst>
              <a:ext uri="{FF2B5EF4-FFF2-40B4-BE49-F238E27FC236}">
                <a16:creationId xmlns:a16="http://schemas.microsoft.com/office/drawing/2014/main" id="{51A1937D-160D-8498-9B73-5357A60BA1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3034" y="2920532"/>
            <a:ext cx="228600" cy="228600"/>
          </a:xfrm>
          <a:prstGeom prst="rect">
            <a:avLst/>
          </a:prstGeom>
        </p:spPr>
      </p:pic>
      <p:pic>
        <p:nvPicPr>
          <p:cNvPr id="10" name="trouble-39">
            <a:hlinkClick r:id="" action="ppaction://media"/>
            <a:extLst>
              <a:ext uri="{FF2B5EF4-FFF2-40B4-BE49-F238E27FC236}">
                <a16:creationId xmlns:a16="http://schemas.microsoft.com/office/drawing/2014/main" id="{38272AE6-7F50-61DD-2ECE-BC972C19D36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536531" y="6370637"/>
            <a:ext cx="487363" cy="487363"/>
          </a:xfrm>
          <a:prstGeom prst="rect">
            <a:avLst/>
          </a:prstGeom>
        </p:spPr>
      </p:pic>
    </p:spTree>
    <p:extLst>
      <p:ext uri="{BB962C8B-B14F-4D97-AF65-F5344CB8AC3E}">
        <p14:creationId xmlns:p14="http://schemas.microsoft.com/office/powerpoint/2010/main" val="1659618132"/>
      </p:ext>
    </p:extLst>
  </p:cSld>
  <p:clrMapOvr>
    <a:masterClrMapping/>
  </p:clrMapOvr>
  <mc:AlternateContent xmlns:mc="http://schemas.openxmlformats.org/markup-compatibility/2006" xmlns:p14="http://schemas.microsoft.com/office/powerpoint/2010/main">
    <mc:Choice Requires="p14">
      <p:transition spd="slow" p14:dur="2000" advClick="0" advTm="75000"/>
    </mc:Choice>
    <mc:Fallback xmlns="">
      <p:transition spd="slow" advClick="0" advTm="7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3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space réservé du texte 16">
            <a:extLst>
              <a:ext uri="{FF2B5EF4-FFF2-40B4-BE49-F238E27FC236}">
                <a16:creationId xmlns:a16="http://schemas.microsoft.com/office/drawing/2014/main" id="{18C0F0B2-96DA-4536-88F6-BE20046D3A9D}"/>
              </a:ext>
            </a:extLst>
          </p:cNvPr>
          <p:cNvSpPr>
            <a:spLocks noGrp="1"/>
          </p:cNvSpPr>
          <p:nvPr>
            <p:ph type="body" sz="quarter" idx="23"/>
          </p:nvPr>
        </p:nvSpPr>
        <p:spPr/>
        <p:txBody>
          <a:bodyPr/>
          <a:lstStyle/>
          <a:p>
            <a:r>
              <a:rPr lang="en-US" dirty="0">
                <a:latin typeface="+mn-lt"/>
              </a:rPr>
              <a:t>3 error detections in 24 hours</a:t>
            </a:r>
            <a:endParaRPr lang="en-GB" dirty="0">
              <a:latin typeface="+mn-lt"/>
            </a:endParaRPr>
          </a:p>
        </p:txBody>
      </p:sp>
      <p:sp>
        <p:nvSpPr>
          <p:cNvPr id="16" name="Espace réservé du texte 15">
            <a:extLst>
              <a:ext uri="{FF2B5EF4-FFF2-40B4-BE49-F238E27FC236}">
                <a16:creationId xmlns:a16="http://schemas.microsoft.com/office/drawing/2014/main" id="{6AC63487-5E6D-4DFC-A186-FB7AE0B0349F}"/>
              </a:ext>
            </a:extLst>
          </p:cNvPr>
          <p:cNvSpPr>
            <a:spLocks noGrp="1"/>
          </p:cNvSpPr>
          <p:nvPr>
            <p:ph type="body" sz="quarter" idx="13"/>
          </p:nvPr>
        </p:nvSpPr>
        <p:spPr/>
        <p:txBody>
          <a:bodyPr/>
          <a:lstStyle/>
          <a:p>
            <a:pPr marL="0" indent="0">
              <a:buNone/>
            </a:pPr>
            <a:r>
              <a:rPr lang="en-US" sz="1400" dirty="0"/>
              <a:t>Protection mechanism against false error detection</a:t>
            </a:r>
          </a:p>
        </p:txBody>
      </p:sp>
      <p:sp>
        <p:nvSpPr>
          <p:cNvPr id="18" name="Espace réservé du texte 17">
            <a:extLst>
              <a:ext uri="{FF2B5EF4-FFF2-40B4-BE49-F238E27FC236}">
                <a16:creationId xmlns:a16="http://schemas.microsoft.com/office/drawing/2014/main" id="{E75AD17C-D4AF-4926-BE8E-1286E63A2605}"/>
              </a:ext>
            </a:extLst>
          </p:cNvPr>
          <p:cNvSpPr>
            <a:spLocks noGrp="1"/>
          </p:cNvSpPr>
          <p:nvPr>
            <p:ph type="body" sz="quarter" idx="24"/>
          </p:nvPr>
        </p:nvSpPr>
        <p:spPr/>
        <p:txBody>
          <a:bodyPr/>
          <a:lstStyle/>
          <a:p>
            <a:r>
              <a:rPr lang="en-GB" dirty="0">
                <a:latin typeface="+mn-lt"/>
              </a:rPr>
              <a:t>Problem solving</a:t>
            </a:r>
          </a:p>
        </p:txBody>
      </p:sp>
      <p:sp>
        <p:nvSpPr>
          <p:cNvPr id="19" name="Espace réservé du texte 18">
            <a:extLst>
              <a:ext uri="{FF2B5EF4-FFF2-40B4-BE49-F238E27FC236}">
                <a16:creationId xmlns:a16="http://schemas.microsoft.com/office/drawing/2014/main" id="{8E8CD588-8D2D-4B03-97D2-222D20458E39}"/>
              </a:ext>
            </a:extLst>
          </p:cNvPr>
          <p:cNvSpPr>
            <a:spLocks noGrp="1"/>
          </p:cNvSpPr>
          <p:nvPr>
            <p:ph type="body" sz="quarter" idx="25"/>
          </p:nvPr>
        </p:nvSpPr>
        <p:spPr/>
        <p:txBody>
          <a:bodyPr/>
          <a:lstStyle/>
          <a:p>
            <a:pPr>
              <a:lnSpc>
                <a:spcPct val="150000"/>
              </a:lnSpc>
              <a:buFont typeface="Courier New" panose="02070309020205020404" pitchFamily="49" charset="0"/>
              <a:buChar char="o"/>
            </a:pPr>
            <a:r>
              <a:rPr lang="en-US" sz="1400" dirty="0"/>
              <a:t>Identify the checker causing the actions</a:t>
            </a:r>
          </a:p>
          <a:p>
            <a:pPr>
              <a:lnSpc>
                <a:spcPct val="150000"/>
              </a:lnSpc>
              <a:buFont typeface="Courier New" panose="02070309020205020404" pitchFamily="49" charset="0"/>
              <a:buChar char="o"/>
            </a:pPr>
            <a:r>
              <a:rPr lang="en-US" sz="1400" dirty="0"/>
              <a:t>Check that the checker is working properly</a:t>
            </a:r>
          </a:p>
          <a:p>
            <a:pPr>
              <a:lnSpc>
                <a:spcPct val="150000"/>
              </a:lnSpc>
              <a:buFont typeface="Courier New" panose="02070309020205020404" pitchFamily="49" charset="0"/>
              <a:buChar char="o"/>
            </a:pPr>
            <a:r>
              <a:rPr lang="en-US" sz="1400" dirty="0"/>
              <a:t>Verify that the functionality under test is operational when the checker is active </a:t>
            </a:r>
          </a:p>
          <a:p>
            <a:pPr>
              <a:lnSpc>
                <a:spcPct val="150000"/>
              </a:lnSpc>
              <a:buFont typeface="Courier New" panose="02070309020205020404" pitchFamily="49" charset="0"/>
              <a:buChar char="o"/>
            </a:pPr>
            <a:r>
              <a:rPr lang="en-US" sz="1400" dirty="0"/>
              <a:t>Delay the activation of the checker (</a:t>
            </a:r>
            <a:r>
              <a:rPr lang="en-US" sz="1400" dirty="0" err="1">
                <a:cs typeface="Courier New" panose="02070309020205020404" pitchFamily="49" charset="0"/>
              </a:rPr>
              <a:t>start_after</a:t>
            </a:r>
            <a:r>
              <a:rPr lang="en-US" sz="1400" dirty="0">
                <a:cs typeface="Courier New" panose="02070309020205020404" pitchFamily="49" charset="0"/>
              </a:rPr>
              <a:t> </a:t>
            </a:r>
            <a:r>
              <a:rPr lang="en-US" sz="1400" dirty="0"/>
              <a:t>for </a:t>
            </a:r>
            <a:r>
              <a:rPr lang="en-US" sz="1400" dirty="0" err="1"/>
              <a:t>errd</a:t>
            </a:r>
            <a:r>
              <a:rPr lang="en-US" sz="1400" dirty="0"/>
              <a:t> ; sleep at start of a custom checker)</a:t>
            </a:r>
          </a:p>
          <a:p>
            <a:pPr>
              <a:lnSpc>
                <a:spcPct val="150000"/>
              </a:lnSpc>
              <a:buFont typeface="Courier New" panose="02070309020205020404" pitchFamily="49" charset="0"/>
              <a:buChar char="o"/>
            </a:pPr>
            <a:r>
              <a:rPr lang="en-US" sz="1400" dirty="0"/>
              <a:t>Increase the error detection timeout</a:t>
            </a:r>
          </a:p>
          <a:p>
            <a:pPr>
              <a:lnSpc>
                <a:spcPct val="150000"/>
              </a:lnSpc>
              <a:buFont typeface="Courier New" panose="02070309020205020404" pitchFamily="49" charset="0"/>
              <a:buChar char="o"/>
            </a:pPr>
            <a:r>
              <a:rPr lang="en-US" sz="1400" dirty="0"/>
              <a:t>Remove or comment out the checker configuration from the userconfig.xml</a:t>
            </a:r>
          </a:p>
          <a:p>
            <a:pPr marL="0" indent="0">
              <a:buNone/>
            </a:pPr>
            <a:endParaRPr lang="en-GB" dirty="0"/>
          </a:p>
        </p:txBody>
      </p:sp>
      <p:sp>
        <p:nvSpPr>
          <p:cNvPr id="14" name="Titre 13">
            <a:extLst>
              <a:ext uri="{FF2B5EF4-FFF2-40B4-BE49-F238E27FC236}">
                <a16:creationId xmlns:a16="http://schemas.microsoft.com/office/drawing/2014/main" id="{DD5DEE47-6784-4206-9009-7BA58C739E4A}"/>
              </a:ext>
            </a:extLst>
          </p:cNvPr>
          <p:cNvSpPr>
            <a:spLocks noGrp="1"/>
          </p:cNvSpPr>
          <p:nvPr>
            <p:ph type="title"/>
          </p:nvPr>
        </p:nvSpPr>
        <p:spPr/>
        <p:txBody>
          <a:bodyPr/>
          <a:lstStyle/>
          <a:p>
            <a:r>
              <a:rPr lang="en-US" dirty="0" err="1"/>
              <a:t>Maxloop</a:t>
            </a:r>
            <a:r>
              <a:rPr lang="en-US"/>
              <a:t>: stop </a:t>
            </a:r>
            <a:r>
              <a:rPr lang="en-US" dirty="0"/>
              <a:t>after 3 error detections in 24 hours</a:t>
            </a:r>
            <a:endParaRPr lang="en-GB" dirty="0"/>
          </a:p>
        </p:txBody>
      </p:sp>
      <p:sp>
        <p:nvSpPr>
          <p:cNvPr id="15" name="Espace réservé du texte 14">
            <a:extLst>
              <a:ext uri="{FF2B5EF4-FFF2-40B4-BE49-F238E27FC236}">
                <a16:creationId xmlns:a16="http://schemas.microsoft.com/office/drawing/2014/main" id="{F2AF7FAB-B3B1-4A8F-A824-584289C919A2}"/>
              </a:ext>
            </a:extLst>
          </p:cNvPr>
          <p:cNvSpPr>
            <a:spLocks noGrp="1"/>
          </p:cNvSpPr>
          <p:nvPr>
            <p:ph type="body" sz="quarter" idx="10"/>
          </p:nvPr>
        </p:nvSpPr>
        <p:spPr>
          <a:xfrm>
            <a:off x="316799" y="830931"/>
            <a:ext cx="11484000" cy="605294"/>
          </a:xfrm>
        </p:spPr>
        <p:txBody>
          <a:bodyPr/>
          <a:lstStyle/>
          <a:p>
            <a:pPr marL="0" indent="0">
              <a:buNone/>
            </a:pPr>
            <a:r>
              <a:rPr lang="fr-FR" sz="1400" dirty="0">
                <a:solidFill>
                  <a:schemeClr val="tx1">
                    <a:lumMod val="75000"/>
                    <a:lumOff val="25000"/>
                  </a:schemeClr>
                </a:solidFill>
                <a:latin typeface="+mn-lt"/>
              </a:rPr>
              <a:t>&lt;service </a:t>
            </a:r>
            <a:r>
              <a:rPr lang="en-US" sz="1400" dirty="0" err="1">
                <a:solidFill>
                  <a:schemeClr val="tx1">
                    <a:lumMod val="75000"/>
                    <a:lumOff val="25000"/>
                  </a:schemeClr>
                </a:solidFill>
                <a:latin typeface="+mn-lt"/>
              </a:rPr>
              <a:t>maxloop</a:t>
            </a:r>
            <a:r>
              <a:rPr lang="en-US" sz="1400" dirty="0">
                <a:solidFill>
                  <a:schemeClr val="tx1">
                    <a:lumMod val="75000"/>
                    <a:lumOff val="25000"/>
                  </a:schemeClr>
                </a:solidFill>
                <a:latin typeface="+mn-lt"/>
              </a:rPr>
              <a:t>="</a:t>
            </a:r>
            <a:r>
              <a:rPr lang="en-US" sz="1400" dirty="0">
                <a:solidFill>
                  <a:srgbClr val="FF6D43"/>
                </a:solidFill>
                <a:latin typeface="+mn-lt"/>
              </a:rPr>
              <a:t>3</a:t>
            </a:r>
            <a:r>
              <a:rPr lang="en-US" sz="1400" dirty="0">
                <a:solidFill>
                  <a:schemeClr val="tx1">
                    <a:lumMod val="75000"/>
                    <a:lumOff val="25000"/>
                  </a:schemeClr>
                </a:solidFill>
                <a:latin typeface="+mn-lt"/>
              </a:rPr>
              <a:t>" </a:t>
            </a:r>
            <a:r>
              <a:rPr lang="fr-FR" sz="1400" dirty="0" err="1">
                <a:solidFill>
                  <a:schemeClr val="tx1">
                    <a:lumMod val="75000"/>
                    <a:lumOff val="25000"/>
                  </a:schemeClr>
                </a:solidFill>
                <a:latin typeface="+mn-lt"/>
              </a:rPr>
              <a:t>loop_interval</a:t>
            </a:r>
            <a:r>
              <a:rPr lang="en-US" sz="1400" dirty="0">
                <a:solidFill>
                  <a:schemeClr val="tx1">
                    <a:lumMod val="75000"/>
                    <a:lumOff val="25000"/>
                  </a:schemeClr>
                </a:solidFill>
                <a:latin typeface="+mn-lt"/>
              </a:rPr>
              <a:t>="</a:t>
            </a:r>
            <a:r>
              <a:rPr lang="en-US" sz="1400" dirty="0">
                <a:solidFill>
                  <a:srgbClr val="FF6D43"/>
                </a:solidFill>
                <a:latin typeface="+mn-lt"/>
              </a:rPr>
              <a:t>24</a:t>
            </a:r>
            <a:r>
              <a:rPr lang="en-US" sz="1400" dirty="0">
                <a:solidFill>
                  <a:schemeClr val="tx1">
                    <a:lumMod val="75000"/>
                    <a:lumOff val="25000"/>
                  </a:schemeClr>
                </a:solidFill>
                <a:latin typeface="+mn-lt"/>
              </a:rPr>
              <a:t>"</a:t>
            </a:r>
            <a:r>
              <a:rPr lang="fr-FR" sz="1400" dirty="0">
                <a:solidFill>
                  <a:schemeClr val="tx1">
                    <a:lumMod val="75000"/>
                    <a:lumOff val="25000"/>
                  </a:schemeClr>
                </a:solidFill>
                <a:latin typeface="+mn-lt"/>
              </a:rPr>
              <a:t>&gt; </a:t>
            </a:r>
            <a:r>
              <a:rPr lang="fr-FR" sz="1400" dirty="0">
                <a:latin typeface="+mn-lt"/>
              </a:rPr>
              <a:t>in userconfig.xml</a:t>
            </a:r>
            <a:endParaRPr lang="en-GB" sz="1400" dirty="0">
              <a:latin typeface="+mn-lt"/>
            </a:endParaRPr>
          </a:p>
          <a:p>
            <a:pPr marL="0" indent="0">
              <a:buNone/>
            </a:pPr>
            <a:endParaRPr lang="en-GB" dirty="0"/>
          </a:p>
        </p:txBody>
      </p:sp>
      <p:cxnSp>
        <p:nvCxnSpPr>
          <p:cNvPr id="23" name="Connecteur droit avec flèche 22">
            <a:extLst>
              <a:ext uri="{FF2B5EF4-FFF2-40B4-BE49-F238E27FC236}">
                <a16:creationId xmlns:a16="http://schemas.microsoft.com/office/drawing/2014/main" id="{B9BB837A-CE63-491B-B883-C1BBEBF03AA7}"/>
              </a:ext>
            </a:extLst>
          </p:cNvPr>
          <p:cNvCxnSpPr/>
          <p:nvPr/>
        </p:nvCxnSpPr>
        <p:spPr>
          <a:xfrm>
            <a:off x="969080" y="3440202"/>
            <a:ext cx="0" cy="277796"/>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61131649-150C-4981-A8ED-47485790541B}"/>
              </a:ext>
            </a:extLst>
          </p:cNvPr>
          <p:cNvCxnSpPr/>
          <p:nvPr/>
        </p:nvCxnSpPr>
        <p:spPr>
          <a:xfrm>
            <a:off x="959086" y="4429831"/>
            <a:ext cx="0" cy="277796"/>
          </a:xfrm>
          <a:prstGeom prst="straightConnector1">
            <a:avLst/>
          </a:prstGeom>
          <a:ln>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25" name="Connecteur : en angle 24">
            <a:extLst>
              <a:ext uri="{FF2B5EF4-FFF2-40B4-BE49-F238E27FC236}">
                <a16:creationId xmlns:a16="http://schemas.microsoft.com/office/drawing/2014/main" id="{8710459E-3F58-4D43-871A-641FED440F5D}"/>
              </a:ext>
            </a:extLst>
          </p:cNvPr>
          <p:cNvCxnSpPr>
            <a:cxnSpLocks/>
          </p:cNvCxnSpPr>
          <p:nvPr/>
        </p:nvCxnSpPr>
        <p:spPr>
          <a:xfrm rot="5400000" flipH="1" flipV="1">
            <a:off x="318459" y="3663419"/>
            <a:ext cx="1647838" cy="321293"/>
          </a:xfrm>
          <a:prstGeom prst="bentConnector4">
            <a:avLst>
              <a:gd name="adj1" fmla="val -1904"/>
              <a:gd name="adj2" fmla="val 194867"/>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6" name="ZoneTexte 35">
            <a:extLst>
              <a:ext uri="{FF2B5EF4-FFF2-40B4-BE49-F238E27FC236}">
                <a16:creationId xmlns:a16="http://schemas.microsoft.com/office/drawing/2014/main" id="{85BEBBD0-D211-40C8-9839-3E308F3ECDD7}"/>
              </a:ext>
            </a:extLst>
          </p:cNvPr>
          <p:cNvSpPr txBox="1"/>
          <p:nvPr/>
        </p:nvSpPr>
        <p:spPr>
          <a:xfrm>
            <a:off x="1684251" y="3775810"/>
            <a:ext cx="2215671" cy="461665"/>
          </a:xfrm>
          <a:prstGeom prst="rect">
            <a:avLst/>
          </a:prstGeom>
          <a:noFill/>
        </p:spPr>
        <p:txBody>
          <a:bodyPr wrap="none" rtlCol="0">
            <a:spAutoFit/>
          </a:bodyPr>
          <a:lstStyle/>
          <a:p>
            <a:pPr algn="l"/>
            <a:r>
              <a:rPr lang="en-GB" sz="1200" dirty="0"/>
              <a:t>action restart or </a:t>
            </a:r>
            <a:r>
              <a:rPr lang="en-GB" sz="1200" dirty="0" err="1"/>
              <a:t>stopstart</a:t>
            </a:r>
            <a:r>
              <a:rPr lang="en-GB" sz="1200" dirty="0"/>
              <a:t> </a:t>
            </a:r>
          </a:p>
          <a:p>
            <a:pPr algn="l"/>
            <a:r>
              <a:rPr lang="en-GB" sz="1200" dirty="0"/>
              <a:t>requested by a checker</a:t>
            </a:r>
          </a:p>
        </p:txBody>
      </p:sp>
      <p:cxnSp>
        <p:nvCxnSpPr>
          <p:cNvPr id="37" name="Connecteur droit avec flèche 36">
            <a:extLst>
              <a:ext uri="{FF2B5EF4-FFF2-40B4-BE49-F238E27FC236}">
                <a16:creationId xmlns:a16="http://schemas.microsoft.com/office/drawing/2014/main" id="{F622BE4D-B2D2-47E6-92A8-D8C57C51F35C}"/>
              </a:ext>
            </a:extLst>
          </p:cNvPr>
          <p:cNvCxnSpPr/>
          <p:nvPr/>
        </p:nvCxnSpPr>
        <p:spPr>
          <a:xfrm>
            <a:off x="957165" y="4693559"/>
            <a:ext cx="0" cy="277796"/>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4" name="ZoneTexte 43">
            <a:extLst>
              <a:ext uri="{FF2B5EF4-FFF2-40B4-BE49-F238E27FC236}">
                <a16:creationId xmlns:a16="http://schemas.microsoft.com/office/drawing/2014/main" id="{C9DBE9C5-C7F2-41E2-AF14-33041908922A}"/>
              </a:ext>
            </a:extLst>
          </p:cNvPr>
          <p:cNvSpPr txBox="1"/>
          <p:nvPr/>
        </p:nvSpPr>
        <p:spPr>
          <a:xfrm>
            <a:off x="1646956" y="4793424"/>
            <a:ext cx="4079124" cy="338106"/>
          </a:xfrm>
          <a:prstGeom prst="rect">
            <a:avLst/>
          </a:prstGeom>
          <a:noFill/>
        </p:spPr>
        <p:txBody>
          <a:bodyPr wrap="square" rtlCol="0">
            <a:spAutoFit/>
          </a:bodyPr>
          <a:lstStyle/>
          <a:p>
            <a:pPr algn="l">
              <a:lnSpc>
                <a:spcPct val="150000"/>
              </a:lnSpc>
            </a:pPr>
            <a:r>
              <a:rPr lang="en-GB" sz="1200" dirty="0">
                <a:solidFill>
                  <a:srgbClr val="000000"/>
                </a:solidFill>
              </a:rPr>
              <a:t>stop after 3 actions in 24h.</a:t>
            </a:r>
          </a:p>
        </p:txBody>
      </p:sp>
      <p:sp>
        <p:nvSpPr>
          <p:cNvPr id="2" name="ZoneTexte 1">
            <a:extLst>
              <a:ext uri="{FF2B5EF4-FFF2-40B4-BE49-F238E27FC236}">
                <a16:creationId xmlns:a16="http://schemas.microsoft.com/office/drawing/2014/main" id="{AABE84CA-FDE1-E9C0-B66D-30CDFC642C38}"/>
              </a:ext>
            </a:extLst>
          </p:cNvPr>
          <p:cNvSpPr txBox="1"/>
          <p:nvPr/>
        </p:nvSpPr>
        <p:spPr>
          <a:xfrm>
            <a:off x="2016876" y="5176416"/>
            <a:ext cx="4079124" cy="527965"/>
          </a:xfrm>
          <a:prstGeom prst="rect">
            <a:avLst/>
          </a:prstGeom>
          <a:noFill/>
        </p:spPr>
        <p:txBody>
          <a:bodyPr wrap="square" rtlCol="0">
            <a:spAutoFit/>
          </a:bodyPr>
          <a:lstStyle/>
          <a:p>
            <a:pPr algn="l">
              <a:lnSpc>
                <a:spcPct val="150000"/>
              </a:lnSpc>
            </a:pPr>
            <a:r>
              <a:rPr lang="en-US" sz="1000" dirty="0">
                <a:solidFill>
                  <a:srgbClr val="000000"/>
                </a:solidFill>
              </a:rPr>
              <a:t>Following messages</a:t>
            </a:r>
            <a:r>
              <a:rPr lang="en-GB" sz="1000" dirty="0">
                <a:solidFill>
                  <a:srgbClr val="000000"/>
                </a:solidFill>
              </a:rPr>
              <a:t> in the module log </a:t>
            </a:r>
          </a:p>
          <a:p>
            <a:pPr marL="171450" indent="-171450">
              <a:lnSpc>
                <a:spcPct val="150000"/>
              </a:lnSpc>
              <a:buFont typeface="Courier New" panose="02070309020205020404" pitchFamily="49" charset="0"/>
              <a:buChar char="o"/>
            </a:pPr>
            <a:r>
              <a:rPr lang="en-US" sz="1000" dirty="0">
                <a:solidFill>
                  <a:srgbClr val="000000"/>
                </a:solidFill>
              </a:rPr>
              <a:t>Action stop called by </a:t>
            </a:r>
            <a:r>
              <a:rPr lang="en-US" sz="1000" dirty="0" err="1">
                <a:solidFill>
                  <a:srgbClr val="000000"/>
                </a:solidFill>
              </a:rPr>
              <a:t>maxloop</a:t>
            </a:r>
            <a:endParaRPr lang="en-GB" sz="1000" dirty="0">
              <a:solidFill>
                <a:srgbClr val="000000"/>
              </a:solidFill>
            </a:endParaRPr>
          </a:p>
        </p:txBody>
      </p:sp>
      <p:grpSp>
        <p:nvGrpSpPr>
          <p:cNvPr id="3" name="Groupe 2">
            <a:extLst>
              <a:ext uri="{FF2B5EF4-FFF2-40B4-BE49-F238E27FC236}">
                <a16:creationId xmlns:a16="http://schemas.microsoft.com/office/drawing/2014/main" id="{C9FCA00F-3263-ACAD-0D80-99E7F51B8B9B}"/>
              </a:ext>
            </a:extLst>
          </p:cNvPr>
          <p:cNvGrpSpPr/>
          <p:nvPr/>
        </p:nvGrpSpPr>
        <p:grpSpPr>
          <a:xfrm>
            <a:off x="648334" y="2684483"/>
            <a:ext cx="666793" cy="711833"/>
            <a:chOff x="369274" y="2278616"/>
            <a:chExt cx="666793" cy="711833"/>
          </a:xfrm>
        </p:grpSpPr>
        <p:grpSp>
          <p:nvGrpSpPr>
            <p:cNvPr id="4" name="Groupe 3">
              <a:extLst>
                <a:ext uri="{FF2B5EF4-FFF2-40B4-BE49-F238E27FC236}">
                  <a16:creationId xmlns:a16="http://schemas.microsoft.com/office/drawing/2014/main" id="{494094BF-6902-91F8-0354-7E6781FB0601}"/>
                </a:ext>
              </a:extLst>
            </p:cNvPr>
            <p:cNvGrpSpPr/>
            <p:nvPr/>
          </p:nvGrpSpPr>
          <p:grpSpPr>
            <a:xfrm>
              <a:off x="369274" y="2278616"/>
              <a:ext cx="666793" cy="711833"/>
              <a:chOff x="1690473" y="2789746"/>
              <a:chExt cx="500095" cy="533875"/>
            </a:xfrm>
          </p:grpSpPr>
          <p:sp>
            <p:nvSpPr>
              <p:cNvPr id="6" name="Rectangle 5">
                <a:extLst>
                  <a:ext uri="{FF2B5EF4-FFF2-40B4-BE49-F238E27FC236}">
                    <a16:creationId xmlns:a16="http://schemas.microsoft.com/office/drawing/2014/main" id="{A14776C7-215A-88F3-5F27-8EFCA0A9ED4C}"/>
                  </a:ext>
                </a:extLst>
              </p:cNvPr>
              <p:cNvSpPr/>
              <p:nvPr/>
            </p:nvSpPr>
            <p:spPr>
              <a:xfrm>
                <a:off x="1693636" y="2789746"/>
                <a:ext cx="496932" cy="533875"/>
              </a:xfrm>
              <a:prstGeom prst="rect">
                <a:avLst/>
              </a:prstGeom>
              <a:solidFill>
                <a:schemeClr val="bg1"/>
              </a:solid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a:latin typeface="Montserrat" panose="00000500000000000000" pitchFamily="2" charset="0"/>
                </a:endParaRPr>
              </a:p>
            </p:txBody>
          </p:sp>
          <p:sp>
            <p:nvSpPr>
              <p:cNvPr id="7" name="Rectangle 6">
                <a:extLst>
                  <a:ext uri="{FF2B5EF4-FFF2-40B4-BE49-F238E27FC236}">
                    <a16:creationId xmlns:a16="http://schemas.microsoft.com/office/drawing/2014/main" id="{EC30628D-9ADE-380D-0BDC-9A4FC5AC34D0}"/>
                  </a:ext>
                </a:extLst>
              </p:cNvPr>
              <p:cNvSpPr>
                <a:spLocks noChangeArrowheads="1"/>
              </p:cNvSpPr>
              <p:nvPr/>
            </p:nvSpPr>
            <p:spPr bwMode="auto">
              <a:xfrm>
                <a:off x="1696948" y="2795302"/>
                <a:ext cx="490455" cy="103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F58D53"/>
                    </a:solidFill>
                    <a:latin typeface="Montserrat" panose="00000500000000000000" pitchFamily="2" charset="0"/>
                  </a:rPr>
                  <a:t>Transient</a:t>
                </a:r>
              </a:p>
            </p:txBody>
          </p:sp>
          <p:sp>
            <p:nvSpPr>
              <p:cNvPr id="8" name="Rectangle 7">
                <a:extLst>
                  <a:ext uri="{FF2B5EF4-FFF2-40B4-BE49-F238E27FC236}">
                    <a16:creationId xmlns:a16="http://schemas.microsoft.com/office/drawing/2014/main" id="{8DFB22B2-02E8-7AC9-B680-60BA9163724F}"/>
                  </a:ext>
                </a:extLst>
              </p:cNvPr>
              <p:cNvSpPr>
                <a:spLocks noChangeArrowheads="1"/>
              </p:cNvSpPr>
              <p:nvPr/>
            </p:nvSpPr>
            <p:spPr bwMode="auto">
              <a:xfrm>
                <a:off x="1690473" y="3178141"/>
                <a:ext cx="496931" cy="103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endParaRPr lang="en-US" sz="900" b="1" dirty="0">
                  <a:latin typeface="Montserrat" panose="00000500000000000000" pitchFamily="2" charset="0"/>
                </a:endParaRPr>
              </a:p>
            </p:txBody>
          </p:sp>
        </p:grpSp>
        <p:pic>
          <p:nvPicPr>
            <p:cNvPr id="5" name="Graphique 4">
              <a:extLst>
                <a:ext uri="{FF2B5EF4-FFF2-40B4-BE49-F238E27FC236}">
                  <a16:creationId xmlns:a16="http://schemas.microsoft.com/office/drawing/2014/main" id="{2C72D72F-A951-5729-695E-1DB2F536A4B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4242" y="2378723"/>
              <a:ext cx="457200" cy="457200"/>
            </a:xfrm>
            <a:prstGeom prst="rect">
              <a:avLst/>
            </a:prstGeom>
          </p:spPr>
        </p:pic>
      </p:grpSp>
      <p:grpSp>
        <p:nvGrpSpPr>
          <p:cNvPr id="9" name="Groupe 8">
            <a:extLst>
              <a:ext uri="{FF2B5EF4-FFF2-40B4-BE49-F238E27FC236}">
                <a16:creationId xmlns:a16="http://schemas.microsoft.com/office/drawing/2014/main" id="{3C681F48-F8D5-28DE-99CA-88F68D0799A1}"/>
              </a:ext>
            </a:extLst>
          </p:cNvPr>
          <p:cNvGrpSpPr/>
          <p:nvPr/>
        </p:nvGrpSpPr>
        <p:grpSpPr>
          <a:xfrm>
            <a:off x="657770" y="3729100"/>
            <a:ext cx="662576" cy="711834"/>
            <a:chOff x="382127" y="1134698"/>
            <a:chExt cx="662576" cy="711834"/>
          </a:xfrm>
        </p:grpSpPr>
        <p:grpSp>
          <p:nvGrpSpPr>
            <p:cNvPr id="10" name="Groupe 9">
              <a:extLst>
                <a:ext uri="{FF2B5EF4-FFF2-40B4-BE49-F238E27FC236}">
                  <a16:creationId xmlns:a16="http://schemas.microsoft.com/office/drawing/2014/main" id="{EC8CFF0F-2AE5-2114-ABD8-7C9D12434A5C}"/>
                </a:ext>
              </a:extLst>
            </p:cNvPr>
            <p:cNvGrpSpPr/>
            <p:nvPr/>
          </p:nvGrpSpPr>
          <p:grpSpPr>
            <a:xfrm>
              <a:off x="382127" y="1134698"/>
              <a:ext cx="662576" cy="711834"/>
              <a:chOff x="3605481" y="1185813"/>
              <a:chExt cx="662576" cy="711834"/>
            </a:xfrm>
          </p:grpSpPr>
          <p:sp>
            <p:nvSpPr>
              <p:cNvPr id="12" name="Rectangle 11">
                <a:extLst>
                  <a:ext uri="{FF2B5EF4-FFF2-40B4-BE49-F238E27FC236}">
                    <a16:creationId xmlns:a16="http://schemas.microsoft.com/office/drawing/2014/main" id="{2F201833-3A78-44CF-4CB3-30CA87703453}"/>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13" name="Rectangle 12">
                <a:extLst>
                  <a:ext uri="{FF2B5EF4-FFF2-40B4-BE49-F238E27FC236}">
                    <a16:creationId xmlns:a16="http://schemas.microsoft.com/office/drawing/2014/main" id="{ED0F0984-1720-2CE6-A517-0D28391F9838}"/>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endParaRPr lang="en-US" sz="1100" b="1" dirty="0">
                  <a:latin typeface="Montserrat" panose="00000500000000000000" pitchFamily="2" charset="0"/>
                </a:endParaRPr>
              </a:p>
            </p:txBody>
          </p:sp>
          <p:sp>
            <p:nvSpPr>
              <p:cNvPr id="45" name="Rectangle 44">
                <a:extLst>
                  <a:ext uri="{FF2B5EF4-FFF2-40B4-BE49-F238E27FC236}">
                    <a16:creationId xmlns:a16="http://schemas.microsoft.com/office/drawing/2014/main" id="{F84C318E-7D4A-C339-D502-F15C92700D06}"/>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latin typeface="Montserrat" panose="00000500000000000000" pitchFamily="2" charset="0"/>
                  </a:rPr>
                  <a:t>Ready</a:t>
                </a:r>
              </a:p>
            </p:txBody>
          </p:sp>
        </p:grpSp>
        <p:pic>
          <p:nvPicPr>
            <p:cNvPr id="11" name="Graphique 10">
              <a:extLst>
                <a:ext uri="{FF2B5EF4-FFF2-40B4-BE49-F238E27FC236}">
                  <a16:creationId xmlns:a16="http://schemas.microsoft.com/office/drawing/2014/main" id="{BE2B5574-A53D-F1C4-D134-9EAAF1E6425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9588" y="1267388"/>
              <a:ext cx="457200" cy="457200"/>
            </a:xfrm>
            <a:prstGeom prst="rect">
              <a:avLst/>
            </a:prstGeom>
          </p:spPr>
        </p:pic>
      </p:grpSp>
      <p:grpSp>
        <p:nvGrpSpPr>
          <p:cNvPr id="46" name="Groupe 45">
            <a:extLst>
              <a:ext uri="{FF2B5EF4-FFF2-40B4-BE49-F238E27FC236}">
                <a16:creationId xmlns:a16="http://schemas.microsoft.com/office/drawing/2014/main" id="{EE00876F-0224-F3FA-456E-C53255A475CB}"/>
              </a:ext>
            </a:extLst>
          </p:cNvPr>
          <p:cNvGrpSpPr/>
          <p:nvPr/>
        </p:nvGrpSpPr>
        <p:grpSpPr>
          <a:xfrm>
            <a:off x="648648" y="4980769"/>
            <a:ext cx="662576" cy="711834"/>
            <a:chOff x="1346583" y="3245751"/>
            <a:chExt cx="662576" cy="711834"/>
          </a:xfrm>
        </p:grpSpPr>
        <p:grpSp>
          <p:nvGrpSpPr>
            <p:cNvPr id="47" name="Groupe 46">
              <a:extLst>
                <a:ext uri="{FF2B5EF4-FFF2-40B4-BE49-F238E27FC236}">
                  <a16:creationId xmlns:a16="http://schemas.microsoft.com/office/drawing/2014/main" id="{ECEF2E43-41F0-981C-DA9B-6F181B52D9C9}"/>
                </a:ext>
              </a:extLst>
            </p:cNvPr>
            <p:cNvGrpSpPr/>
            <p:nvPr/>
          </p:nvGrpSpPr>
          <p:grpSpPr>
            <a:xfrm>
              <a:off x="1346583" y="3245751"/>
              <a:ext cx="662576" cy="711834"/>
              <a:chOff x="3605481" y="1185813"/>
              <a:chExt cx="662576" cy="711834"/>
            </a:xfrm>
          </p:grpSpPr>
          <p:sp>
            <p:nvSpPr>
              <p:cNvPr id="49" name="Rectangle 48">
                <a:extLst>
                  <a:ext uri="{FF2B5EF4-FFF2-40B4-BE49-F238E27FC236}">
                    <a16:creationId xmlns:a16="http://schemas.microsoft.com/office/drawing/2014/main" id="{084CFCA7-FB9D-B051-0834-F5A40C9BF005}"/>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50" name="Rectangle 49">
                <a:extLst>
                  <a:ext uri="{FF2B5EF4-FFF2-40B4-BE49-F238E27FC236}">
                    <a16:creationId xmlns:a16="http://schemas.microsoft.com/office/drawing/2014/main" id="{902D3822-4773-7E76-5F7E-84C5565CA24F}"/>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STOP</a:t>
                </a:r>
              </a:p>
            </p:txBody>
          </p:sp>
          <p:sp>
            <p:nvSpPr>
              <p:cNvPr id="51" name="Rectangle 50">
                <a:extLst>
                  <a:ext uri="{FF2B5EF4-FFF2-40B4-BE49-F238E27FC236}">
                    <a16:creationId xmlns:a16="http://schemas.microsoft.com/office/drawing/2014/main" id="{9EABB299-6127-2B93-3662-45149826DE46}"/>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BB0900"/>
                    </a:solidFill>
                    <a:latin typeface="Montserrat" panose="00000500000000000000" pitchFamily="2" charset="0"/>
                  </a:rPr>
                  <a:t>NotReady</a:t>
                </a:r>
              </a:p>
            </p:txBody>
          </p:sp>
        </p:grpSp>
        <p:pic>
          <p:nvPicPr>
            <p:cNvPr id="48" name="Graphique 47">
              <a:extLst>
                <a:ext uri="{FF2B5EF4-FFF2-40B4-BE49-F238E27FC236}">
                  <a16:creationId xmlns:a16="http://schemas.microsoft.com/office/drawing/2014/main" id="{50DC7855-C86B-6E15-447E-272F9E5A337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434347" y="3371085"/>
              <a:ext cx="457200" cy="457200"/>
            </a:xfrm>
            <a:prstGeom prst="rect">
              <a:avLst/>
            </a:prstGeom>
          </p:spPr>
        </p:pic>
      </p:grpSp>
      <p:pic>
        <p:nvPicPr>
          <p:cNvPr id="20" name="trouble-40">
            <a:hlinkClick r:id="" action="ppaction://media"/>
            <a:extLst>
              <a:ext uri="{FF2B5EF4-FFF2-40B4-BE49-F238E27FC236}">
                <a16:creationId xmlns:a16="http://schemas.microsoft.com/office/drawing/2014/main" id="{4B5976E0-E661-5180-B944-8D12234D4A7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524174" y="6368845"/>
            <a:ext cx="487363" cy="487363"/>
          </a:xfrm>
          <a:prstGeom prst="rect">
            <a:avLst/>
          </a:prstGeom>
        </p:spPr>
      </p:pic>
    </p:spTree>
    <p:extLst>
      <p:ext uri="{BB962C8B-B14F-4D97-AF65-F5344CB8AC3E}">
        <p14:creationId xmlns:p14="http://schemas.microsoft.com/office/powerpoint/2010/main" val="1357516387"/>
      </p:ext>
    </p:extLst>
  </p:cSld>
  <p:clrMapOvr>
    <a:masterClrMapping/>
  </p:clrMapOvr>
  <mc:AlternateContent xmlns:mc="http://schemas.openxmlformats.org/markup-compatibility/2006" xmlns:p14="http://schemas.microsoft.com/office/powerpoint/2010/main">
    <mc:Choice Requires="p14">
      <p:transition spd="slow" p14:dur="2000" advClick="0" advTm="85000"/>
    </mc:Choice>
    <mc:Fallback xmlns="">
      <p:transition spd="slow" advClick="0" advTm="8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3862"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0"/>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0" descr="Une image contenant Appareils électroniques, léger&#10;&#10;Description générée automatiquement">
            <a:extLst>
              <a:ext uri="{FF2B5EF4-FFF2-40B4-BE49-F238E27FC236}">
                <a16:creationId xmlns:a16="http://schemas.microsoft.com/office/drawing/2014/main" id="{496EA02C-C653-ACAB-53D8-35A24C336C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A9BB5BC-EFAC-C696-3075-446E33FCB600}"/>
              </a:ext>
            </a:extLst>
          </p:cNvPr>
          <p:cNvSpPr>
            <a:spLocks noGrp="1"/>
          </p:cNvSpPr>
          <p:nvPr>
            <p:ph type="ctrTitle"/>
          </p:nvPr>
        </p:nvSpPr>
        <p:spPr>
          <a:xfrm>
            <a:off x="1677567" y="4945775"/>
            <a:ext cx="3591339" cy="682140"/>
          </a:xfrm>
        </p:spPr>
        <p:txBody>
          <a:bodyPr/>
          <a:lstStyle/>
          <a:p>
            <a:r>
              <a:rPr lang="nl-NL" dirty="0" err="1"/>
              <a:t>Thank</a:t>
            </a:r>
            <a:r>
              <a:rPr lang="nl-NL" dirty="0"/>
              <a:t> </a:t>
            </a:r>
            <a:r>
              <a:rPr lang="nl-NL" dirty="0" err="1"/>
              <a:t>you</a:t>
            </a:r>
            <a:r>
              <a:rPr lang="nl-NL" dirty="0"/>
              <a:t> !</a:t>
            </a:r>
          </a:p>
        </p:txBody>
      </p:sp>
      <p:pic>
        <p:nvPicPr>
          <p:cNvPr id="5" name="trouble-41">
            <a:hlinkClick r:id="" action="ppaction://media"/>
            <a:extLst>
              <a:ext uri="{FF2B5EF4-FFF2-40B4-BE49-F238E27FC236}">
                <a16:creationId xmlns:a16="http://schemas.microsoft.com/office/drawing/2014/main" id="{70C27F7F-C6F6-B2E7-7040-8C9424653C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36530" y="6370637"/>
            <a:ext cx="487363" cy="487363"/>
          </a:xfrm>
          <a:prstGeom prst="rect">
            <a:avLst/>
          </a:prstGeom>
        </p:spPr>
      </p:pic>
      <p:sp>
        <p:nvSpPr>
          <p:cNvPr id="7" name="Sous-titre 6">
            <a:extLst>
              <a:ext uri="{FF2B5EF4-FFF2-40B4-BE49-F238E27FC236}">
                <a16:creationId xmlns:a16="http://schemas.microsoft.com/office/drawing/2014/main" id="{73AA8661-4F02-CC66-44A3-B8C9480D0263}"/>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60824808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7000" fill="hold"/>
                                        <p:tgtEl>
                                          <p:spTgt spid="4"/>
                                        </p:tgtEl>
                                      </p:cBhvr>
                                      <p:by x="150000" y="150000"/>
                                    </p:animScale>
                                  </p:childTnLst>
                                </p:cTn>
                              </p:par>
                              <p:par>
                                <p:cTn id="7" presetID="1" presetClass="mediacall" presetSubtype="0" fill="hold" nodeType="withEffect">
                                  <p:stCondLst>
                                    <p:cond delay="0"/>
                                  </p:stCondLst>
                                  <p:childTnLst>
                                    <p:cmd type="call" cmd="playFrom(0.0)">
                                      <p:cBhvr>
                                        <p:cTn id="8" dur="64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9"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1D864CAB-FD8A-89F8-51FF-4A3F778ABB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222" y="1387088"/>
            <a:ext cx="8340778" cy="4142152"/>
          </a:xfrm>
          <a:prstGeom prst="rect">
            <a:avLst/>
          </a:prstGeom>
          <a:noFill/>
          <a:extLst>
            <a:ext uri="{909E8E84-426E-40DD-AFC4-6F175D3DCCD1}">
              <a14:hiddenFill xmlns:a14="http://schemas.microsoft.com/office/drawing/2010/main">
                <a:solidFill>
                  <a:srgbClr val="FFFFFF"/>
                </a:solidFill>
              </a14:hiddenFill>
            </a:ext>
          </a:extLst>
        </p:spPr>
      </p:pic>
      <p:sp>
        <p:nvSpPr>
          <p:cNvPr id="10" name="Titre 9">
            <a:extLst>
              <a:ext uri="{FF2B5EF4-FFF2-40B4-BE49-F238E27FC236}">
                <a16:creationId xmlns:a16="http://schemas.microsoft.com/office/drawing/2014/main" id="{60526C2F-26D8-8C91-6389-E90E1E3CDDB9}"/>
              </a:ext>
            </a:extLst>
          </p:cNvPr>
          <p:cNvSpPr>
            <a:spLocks noGrp="1"/>
          </p:cNvSpPr>
          <p:nvPr>
            <p:ph type="title"/>
          </p:nvPr>
        </p:nvSpPr>
        <p:spPr>
          <a:xfrm>
            <a:off x="316799" y="471915"/>
            <a:ext cx="11484000" cy="677108"/>
          </a:xfrm>
        </p:spPr>
        <p:txBody>
          <a:bodyPr/>
          <a:lstStyle/>
          <a:p>
            <a:r>
              <a:rPr lang="en-GB" dirty="0" err="1"/>
              <a:t>Analyze</a:t>
            </a:r>
            <a:r>
              <a:rPr lang="en-GB" dirty="0"/>
              <a:t> yourself the module log</a:t>
            </a:r>
            <a:br>
              <a:rPr lang="en-GB" dirty="0"/>
            </a:br>
            <a:endParaRPr lang="fr-FR" dirty="0"/>
          </a:p>
        </p:txBody>
      </p:sp>
      <p:sp>
        <p:nvSpPr>
          <p:cNvPr id="11" name="Espace réservé du texte 10">
            <a:extLst>
              <a:ext uri="{FF2B5EF4-FFF2-40B4-BE49-F238E27FC236}">
                <a16:creationId xmlns:a16="http://schemas.microsoft.com/office/drawing/2014/main" id="{FA8172C9-45CE-9168-17C8-0FEFB0BD32A0}"/>
              </a:ext>
            </a:extLst>
          </p:cNvPr>
          <p:cNvSpPr>
            <a:spLocks noGrp="1"/>
          </p:cNvSpPr>
          <p:nvPr>
            <p:ph type="body" sz="quarter" idx="10"/>
          </p:nvPr>
        </p:nvSpPr>
        <p:spPr/>
        <p:txBody>
          <a:bodyPr/>
          <a:lstStyle/>
          <a:p>
            <a:r>
              <a:rPr lang="en-GB" dirty="0"/>
              <a:t>Log analysis in      or with command lines</a:t>
            </a:r>
          </a:p>
        </p:txBody>
      </p:sp>
      <p:pic>
        <p:nvPicPr>
          <p:cNvPr id="62" name="Image 61">
            <a:extLst>
              <a:ext uri="{FF2B5EF4-FFF2-40B4-BE49-F238E27FC236}">
                <a16:creationId xmlns:a16="http://schemas.microsoft.com/office/drawing/2014/main" id="{0DE4B4CC-DF4A-0D32-4F8D-47D102F77953}"/>
              </a:ext>
            </a:extLst>
          </p:cNvPr>
          <p:cNvPicPr>
            <a:picLocks noChangeAspect="1"/>
          </p:cNvPicPr>
          <p:nvPr/>
        </p:nvPicPr>
        <p:blipFill>
          <a:blip r:embed="rId6"/>
          <a:stretch>
            <a:fillRect/>
          </a:stretch>
        </p:blipFill>
        <p:spPr>
          <a:xfrm>
            <a:off x="2010590" y="918830"/>
            <a:ext cx="180458" cy="185334"/>
          </a:xfrm>
          <a:prstGeom prst="rect">
            <a:avLst/>
          </a:prstGeom>
        </p:spPr>
      </p:pic>
      <p:graphicFrame>
        <p:nvGraphicFramePr>
          <p:cNvPr id="68" name="Tableau 18">
            <a:extLst>
              <a:ext uri="{FF2B5EF4-FFF2-40B4-BE49-F238E27FC236}">
                <a16:creationId xmlns:a16="http://schemas.microsoft.com/office/drawing/2014/main" id="{68CC3111-8344-F3D7-3F2A-D0D0CFC171B6}"/>
              </a:ext>
            </a:extLst>
          </p:cNvPr>
          <p:cNvGraphicFramePr>
            <a:graphicFrameLocks noGrp="1"/>
          </p:cNvGraphicFramePr>
          <p:nvPr>
            <p:extLst>
              <p:ext uri="{D42A27DB-BD31-4B8C-83A1-F6EECF244321}">
                <p14:modId xmlns:p14="http://schemas.microsoft.com/office/powerpoint/2010/main" val="3657364596"/>
              </p:ext>
            </p:extLst>
          </p:nvPr>
        </p:nvGraphicFramePr>
        <p:xfrm>
          <a:off x="4624168" y="5682789"/>
          <a:ext cx="6206829" cy="713750"/>
        </p:xfrm>
        <a:graphic>
          <a:graphicData uri="http://schemas.openxmlformats.org/drawingml/2006/table">
            <a:tbl>
              <a:tblPr firstRow="1" bandRow="1">
                <a:tableStyleId>{5940675A-B579-460E-94D1-54222C63F5DA}</a:tableStyleId>
              </a:tblPr>
              <a:tblGrid>
                <a:gridCol w="1180731">
                  <a:extLst>
                    <a:ext uri="{9D8B030D-6E8A-4147-A177-3AD203B41FA5}">
                      <a16:colId xmlns:a16="http://schemas.microsoft.com/office/drawing/2014/main" val="2553555476"/>
                    </a:ext>
                  </a:extLst>
                </a:gridCol>
                <a:gridCol w="1058185">
                  <a:extLst>
                    <a:ext uri="{9D8B030D-6E8A-4147-A177-3AD203B41FA5}">
                      <a16:colId xmlns:a16="http://schemas.microsoft.com/office/drawing/2014/main" val="3395090101"/>
                    </a:ext>
                  </a:extLst>
                </a:gridCol>
                <a:gridCol w="1692772">
                  <a:extLst>
                    <a:ext uri="{9D8B030D-6E8A-4147-A177-3AD203B41FA5}">
                      <a16:colId xmlns:a16="http://schemas.microsoft.com/office/drawing/2014/main" val="3668701919"/>
                    </a:ext>
                  </a:extLst>
                </a:gridCol>
                <a:gridCol w="2275141">
                  <a:extLst>
                    <a:ext uri="{9D8B030D-6E8A-4147-A177-3AD203B41FA5}">
                      <a16:colId xmlns:a16="http://schemas.microsoft.com/office/drawing/2014/main" val="35527737"/>
                    </a:ext>
                  </a:extLst>
                </a:gridCol>
              </a:tblGrid>
              <a:tr h="356875">
                <a:tc rowSpan="2">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GB" sz="800" dirty="0">
                          <a:latin typeface="+mn-lt"/>
                        </a:rPr>
                        <a:t>SAFE, SAFEVAR</a:t>
                      </a:r>
                    </a:p>
                  </a:txBody>
                  <a:tcPr marL="121920" marR="121920" marT="60960" marB="60960" anchor="ctr">
                    <a:lnL w="1270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fr-FR" sz="800" dirty="0">
                          <a:solidFill>
                            <a:schemeClr val="tx1"/>
                          </a:solidFill>
                        </a:rPr>
                        <a:t>Windows</a:t>
                      </a:r>
                    </a:p>
                  </a:txBody>
                  <a:tcPr marL="121920" marR="121920" marT="60960" marB="6096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GB" sz="800" b="0" dirty="0">
                          <a:latin typeface="+mn-lt"/>
                          <a:cs typeface="Courier New" panose="02070309020205020404" pitchFamily="49" charset="0"/>
                        </a:rPr>
                        <a:t>C:/safekit/, C:/safekit/var/</a:t>
                      </a:r>
                      <a:endParaRPr lang="en-US" sz="800" b="0" i="0" baseline="0" dirty="0">
                        <a:latin typeface="+mn-lt"/>
                        <a:cs typeface="Courier New" pitchFamily="49" charset="0"/>
                      </a:endParaRPr>
                    </a:p>
                  </a:txBody>
                  <a:tcPr marL="121920" marR="121920" marT="60960" marB="6096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800" b="0" i="0" dirty="0">
                          <a:solidFill>
                            <a:srgbClr val="FF6D43"/>
                          </a:solidFill>
                          <a:effectLst/>
                        </a:rPr>
                        <a:t>SAFE/</a:t>
                      </a:r>
                      <a:r>
                        <a:rPr lang="en-US" sz="800" b="0" i="0" dirty="0" err="1">
                          <a:solidFill>
                            <a:srgbClr val="FF6D43"/>
                          </a:solidFill>
                          <a:effectLst/>
                        </a:rPr>
                        <a:t>safekit</a:t>
                      </a:r>
                      <a:r>
                        <a:rPr lang="en-US" sz="800" b="0" i="0" dirty="0">
                          <a:solidFill>
                            <a:srgbClr val="FF6D43"/>
                          </a:solidFill>
                          <a:effectLst/>
                        </a:rPr>
                        <a:t> </a:t>
                      </a:r>
                      <a:r>
                        <a:rPr lang="en-US" sz="800" b="0" i="0" dirty="0" err="1">
                          <a:solidFill>
                            <a:srgbClr val="FF6D43"/>
                          </a:solidFill>
                          <a:effectLst/>
                        </a:rPr>
                        <a:t>logview</a:t>
                      </a:r>
                      <a:r>
                        <a:rPr lang="en-US" sz="800" b="0" i="0" dirty="0">
                          <a:solidFill>
                            <a:srgbClr val="FF6D43"/>
                          </a:solidFill>
                          <a:effectLst/>
                        </a:rPr>
                        <a:t> –m AM –A</a:t>
                      </a:r>
                      <a:br>
                        <a:rPr lang="en-US" sz="800" b="0" i="0" dirty="0">
                          <a:solidFill>
                            <a:srgbClr val="FF6D43"/>
                          </a:solidFill>
                          <a:effectLst/>
                        </a:rPr>
                      </a:br>
                      <a:r>
                        <a:rPr lang="en-US" sz="800" b="0" i="0" dirty="0">
                          <a:solidFill>
                            <a:srgbClr val="FF6D43"/>
                          </a:solidFill>
                          <a:effectLst/>
                        </a:rPr>
                        <a:t>SAFE/</a:t>
                      </a:r>
                      <a:r>
                        <a:rPr lang="en-US" sz="800" b="0" i="0" dirty="0" err="1">
                          <a:solidFill>
                            <a:srgbClr val="FF6D43"/>
                          </a:solidFill>
                          <a:effectLst/>
                        </a:rPr>
                        <a:t>safekit</a:t>
                      </a:r>
                      <a:r>
                        <a:rPr lang="en-US" sz="800" b="0" i="0" dirty="0">
                          <a:solidFill>
                            <a:srgbClr val="FF6D43"/>
                          </a:solidFill>
                          <a:effectLst/>
                        </a:rPr>
                        <a:t> </a:t>
                      </a:r>
                      <a:r>
                        <a:rPr lang="en-US" sz="800" b="0" i="0" dirty="0" err="1">
                          <a:solidFill>
                            <a:srgbClr val="FF6D43"/>
                          </a:solidFill>
                          <a:effectLst/>
                        </a:rPr>
                        <a:t>logsave</a:t>
                      </a:r>
                      <a:r>
                        <a:rPr lang="en-US" sz="800" b="0" i="0" dirty="0">
                          <a:solidFill>
                            <a:srgbClr val="FF6D43"/>
                          </a:solidFill>
                          <a:effectLst/>
                        </a:rPr>
                        <a:t> –m AM -A</a:t>
                      </a:r>
                      <a:endParaRPr lang="fr-FR" sz="800" dirty="0">
                        <a:solidFill>
                          <a:srgbClr val="FF6D43"/>
                        </a:solidFill>
                      </a:endParaRPr>
                    </a:p>
                  </a:txBody>
                  <a:tcPr marL="121920" marR="121920" marT="60960" marB="60960" anchor="ctr">
                    <a:lnL w="635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88794201"/>
                  </a:ext>
                </a:extLst>
              </a:tr>
              <a:tr h="356875">
                <a:tc vMerge="1">
                  <a:txBody>
                    <a:bodyPr/>
                    <a:lstStyle/>
                    <a:p>
                      <a:pPr algn="ctr"/>
                      <a:endParaRPr lang="fr-FR" sz="1200" dirty="0">
                        <a:solidFill>
                          <a:schemeClr val="tx1"/>
                        </a:solidFill>
                      </a:endParaRPr>
                    </a:p>
                  </a:txBody>
                  <a:tcPr marL="121920" marR="121920" marT="60960" marB="60960" anchor="ctr">
                    <a:lnL w="1270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pPr>
                      <a:r>
                        <a:rPr lang="fr-FR" sz="800" dirty="0">
                          <a:solidFill>
                            <a:schemeClr val="tx1"/>
                          </a:solidFill>
                        </a:rPr>
                        <a:t>Linux</a:t>
                      </a:r>
                    </a:p>
                  </a:txBody>
                  <a:tcPr marL="121920" marR="121920" marT="60960" marB="6096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GB" sz="800" b="0" dirty="0">
                          <a:latin typeface="+mn-lt"/>
                          <a:cs typeface="Courier New" panose="02070309020205020404" pitchFamily="49" charset="0"/>
                        </a:rPr>
                        <a:t>/opt/</a:t>
                      </a:r>
                      <a:r>
                        <a:rPr lang="en-GB" sz="800" b="0" dirty="0" err="1">
                          <a:latin typeface="+mn-lt"/>
                          <a:cs typeface="Courier New" panose="02070309020205020404" pitchFamily="49" charset="0"/>
                        </a:rPr>
                        <a:t>safekit</a:t>
                      </a:r>
                      <a:r>
                        <a:rPr lang="en-GB" sz="800" b="0" dirty="0">
                          <a:latin typeface="+mn-lt"/>
                          <a:cs typeface="Courier New" panose="02070309020205020404" pitchFamily="49" charset="0"/>
                        </a:rPr>
                        <a:t>/, /var/</a:t>
                      </a:r>
                      <a:r>
                        <a:rPr lang="en-GB" sz="800" b="0" dirty="0" err="1">
                          <a:latin typeface="+mn-lt"/>
                          <a:cs typeface="Courier New" panose="02070309020205020404" pitchFamily="49" charset="0"/>
                        </a:rPr>
                        <a:t>safekit</a:t>
                      </a:r>
                      <a:r>
                        <a:rPr lang="en-GB" sz="800" b="0" dirty="0">
                          <a:latin typeface="+mn-lt"/>
                          <a:cs typeface="Courier New" panose="02070309020205020404" pitchFamily="49" charset="0"/>
                        </a:rPr>
                        <a:t>/</a:t>
                      </a:r>
                      <a:endParaRPr lang="en-US" sz="800" b="0" i="0" baseline="0" dirty="0">
                        <a:latin typeface="+mn-lt"/>
                        <a:cs typeface="Courier New" pitchFamily="49" charset="0"/>
                      </a:endParaRPr>
                    </a:p>
                  </a:txBody>
                  <a:tcPr marL="121920" marR="121920" marT="60960" marB="6096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baseline="0" dirty="0">
                        <a:latin typeface="+mn-lt"/>
                        <a:cs typeface="Courier New" pitchFamily="49" charset="0"/>
                      </a:endParaRPr>
                    </a:p>
                  </a:txBody>
                  <a:tcPr marL="121920" marR="121920" marT="60960" marB="60960" anchor="ctr">
                    <a:lnL w="635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3667232"/>
                  </a:ext>
                </a:extLst>
              </a:tr>
            </a:tbl>
          </a:graphicData>
        </a:graphic>
      </p:graphicFrame>
      <p:grpSp>
        <p:nvGrpSpPr>
          <p:cNvPr id="78" name="Groupe 77">
            <a:extLst>
              <a:ext uri="{FF2B5EF4-FFF2-40B4-BE49-F238E27FC236}">
                <a16:creationId xmlns:a16="http://schemas.microsoft.com/office/drawing/2014/main" id="{C9EDBAD5-76CF-DFB0-5507-681DB1E81023}"/>
              </a:ext>
            </a:extLst>
          </p:cNvPr>
          <p:cNvGrpSpPr/>
          <p:nvPr/>
        </p:nvGrpSpPr>
        <p:grpSpPr>
          <a:xfrm>
            <a:off x="8545017" y="392045"/>
            <a:ext cx="2981246" cy="1053570"/>
            <a:chOff x="6141386" y="1984909"/>
            <a:chExt cx="5778471" cy="1797281"/>
          </a:xfrm>
        </p:grpSpPr>
        <p:sp>
          <p:nvSpPr>
            <p:cNvPr id="81" name="Légende : encadrée 80">
              <a:extLst>
                <a:ext uri="{FF2B5EF4-FFF2-40B4-BE49-F238E27FC236}">
                  <a16:creationId xmlns:a16="http://schemas.microsoft.com/office/drawing/2014/main" id="{254EBAC1-9F49-991D-CCAF-60F454F4BC6F}"/>
                </a:ext>
              </a:extLst>
            </p:cNvPr>
            <p:cNvSpPr/>
            <p:nvPr/>
          </p:nvSpPr>
          <p:spPr>
            <a:xfrm>
              <a:off x="6141386" y="1984909"/>
              <a:ext cx="5778471" cy="1797279"/>
            </a:xfrm>
            <a:prstGeom prst="borderCallout1">
              <a:avLst>
                <a:gd name="adj1" fmla="val 100300"/>
                <a:gd name="adj2" fmla="val 51684"/>
                <a:gd name="adj3" fmla="val 287253"/>
                <a:gd name="adj4" fmla="val 86493"/>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171450" indent="-171450">
                <a:lnSpc>
                  <a:spcPct val="150000"/>
                </a:lnSpc>
                <a:buFont typeface="Courier New" panose="02070309020205020404" pitchFamily="49" charset="0"/>
                <a:buChar char="o"/>
              </a:pPr>
              <a:endParaRPr lang="en-US" sz="1200" dirty="0"/>
            </a:p>
          </p:txBody>
        </p:sp>
        <p:sp>
          <p:nvSpPr>
            <p:cNvPr id="80" name="Légende : encadrée 79">
              <a:extLst>
                <a:ext uri="{FF2B5EF4-FFF2-40B4-BE49-F238E27FC236}">
                  <a16:creationId xmlns:a16="http://schemas.microsoft.com/office/drawing/2014/main" id="{8F8F03AE-69BB-E7A7-620B-FC77225908DA}"/>
                </a:ext>
              </a:extLst>
            </p:cNvPr>
            <p:cNvSpPr/>
            <p:nvPr/>
          </p:nvSpPr>
          <p:spPr>
            <a:xfrm>
              <a:off x="6141386" y="1984911"/>
              <a:ext cx="5778471" cy="1797279"/>
            </a:xfrm>
            <a:prstGeom prst="borderCallout1">
              <a:avLst>
                <a:gd name="adj1" fmla="val 101372"/>
                <a:gd name="adj2" fmla="val 51684"/>
                <a:gd name="adj3" fmla="val 286592"/>
                <a:gd name="adj4" fmla="val 16395"/>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171450" indent="-171450">
                <a:lnSpc>
                  <a:spcPct val="150000"/>
                </a:lnSpc>
                <a:buFont typeface="Courier New" panose="02070309020205020404" pitchFamily="49" charset="0"/>
                <a:buChar char="o"/>
              </a:pPr>
              <a:r>
                <a:rPr lang="en-US" sz="1200" dirty="0"/>
                <a:t>Filter message content</a:t>
              </a:r>
            </a:p>
            <a:p>
              <a:pPr marL="171450" indent="-171450">
                <a:lnSpc>
                  <a:spcPct val="150000"/>
                </a:lnSpc>
                <a:buFont typeface="Courier New" panose="02070309020205020404" pitchFamily="49" charset="0"/>
                <a:buChar char="o"/>
              </a:pPr>
              <a:r>
                <a:rPr lang="en-US" sz="1200" dirty="0"/>
                <a:t>View selected date range</a:t>
              </a:r>
            </a:p>
          </p:txBody>
        </p:sp>
      </p:grpSp>
      <p:grpSp>
        <p:nvGrpSpPr>
          <p:cNvPr id="83" name="Groupe 82">
            <a:extLst>
              <a:ext uri="{FF2B5EF4-FFF2-40B4-BE49-F238E27FC236}">
                <a16:creationId xmlns:a16="http://schemas.microsoft.com/office/drawing/2014/main" id="{C66C9A38-443D-69AB-EFE6-2A03D912C3F5}"/>
              </a:ext>
            </a:extLst>
          </p:cNvPr>
          <p:cNvGrpSpPr/>
          <p:nvPr/>
        </p:nvGrpSpPr>
        <p:grpSpPr>
          <a:xfrm>
            <a:off x="353487" y="1768087"/>
            <a:ext cx="2902413" cy="1043413"/>
            <a:chOff x="6141386" y="1984909"/>
            <a:chExt cx="5778471" cy="1797281"/>
          </a:xfrm>
        </p:grpSpPr>
        <p:grpSp>
          <p:nvGrpSpPr>
            <p:cNvPr id="84" name="Groupe 83">
              <a:extLst>
                <a:ext uri="{FF2B5EF4-FFF2-40B4-BE49-F238E27FC236}">
                  <a16:creationId xmlns:a16="http://schemas.microsoft.com/office/drawing/2014/main" id="{3B005661-2DE4-D7CB-1CBC-ADB1AE6A8E4A}"/>
                </a:ext>
              </a:extLst>
            </p:cNvPr>
            <p:cNvGrpSpPr/>
            <p:nvPr/>
          </p:nvGrpSpPr>
          <p:grpSpPr>
            <a:xfrm>
              <a:off x="6141386" y="1984909"/>
              <a:ext cx="5778471" cy="1797279"/>
              <a:chOff x="6293786" y="2137309"/>
              <a:chExt cx="5778471" cy="1797279"/>
            </a:xfrm>
          </p:grpSpPr>
          <p:sp>
            <p:nvSpPr>
              <p:cNvPr id="86" name="Légende : encadrée 85">
                <a:extLst>
                  <a:ext uri="{FF2B5EF4-FFF2-40B4-BE49-F238E27FC236}">
                    <a16:creationId xmlns:a16="http://schemas.microsoft.com/office/drawing/2014/main" id="{2EE35AF8-BA25-6508-9F01-3CE319F33B45}"/>
                  </a:ext>
                </a:extLst>
              </p:cNvPr>
              <p:cNvSpPr/>
              <p:nvPr/>
            </p:nvSpPr>
            <p:spPr>
              <a:xfrm>
                <a:off x="6293786" y="2137309"/>
                <a:ext cx="5778471" cy="1797279"/>
              </a:xfrm>
              <a:prstGeom prst="borderCallout1">
                <a:avLst>
                  <a:gd name="adj1" fmla="val 50979"/>
                  <a:gd name="adj2" fmla="val 99385"/>
                  <a:gd name="adj3" fmla="val 166498"/>
                  <a:gd name="adj4" fmla="val 217390"/>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171450" indent="-171450">
                  <a:lnSpc>
                    <a:spcPct val="150000"/>
                  </a:lnSpc>
                  <a:buFont typeface="Courier New" panose="02070309020205020404" pitchFamily="49" charset="0"/>
                  <a:buChar char="o"/>
                </a:pPr>
                <a:endParaRPr lang="en-US" sz="1200" dirty="0"/>
              </a:p>
            </p:txBody>
          </p:sp>
          <p:sp>
            <p:nvSpPr>
              <p:cNvPr id="87" name="Légende : encadrée 86">
                <a:extLst>
                  <a:ext uri="{FF2B5EF4-FFF2-40B4-BE49-F238E27FC236}">
                    <a16:creationId xmlns:a16="http://schemas.microsoft.com/office/drawing/2014/main" id="{A757BB66-964E-712D-A2CE-85BEC391BE24}"/>
                  </a:ext>
                </a:extLst>
              </p:cNvPr>
              <p:cNvSpPr/>
              <p:nvPr/>
            </p:nvSpPr>
            <p:spPr>
              <a:xfrm>
                <a:off x="6293786" y="2137309"/>
                <a:ext cx="5778471" cy="1797279"/>
              </a:xfrm>
              <a:prstGeom prst="borderCallout1">
                <a:avLst>
                  <a:gd name="adj1" fmla="val 53145"/>
                  <a:gd name="adj2" fmla="val 99374"/>
                  <a:gd name="adj3" fmla="val 164274"/>
                  <a:gd name="adj4" fmla="val 204989"/>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171450" indent="-171450">
                  <a:lnSpc>
                    <a:spcPct val="150000"/>
                  </a:lnSpc>
                  <a:buFont typeface="Courier New" panose="02070309020205020404" pitchFamily="49" charset="0"/>
                  <a:buChar char="o"/>
                </a:pPr>
                <a:endParaRPr lang="en-US" sz="1200" dirty="0"/>
              </a:p>
            </p:txBody>
          </p:sp>
        </p:grpSp>
        <p:sp>
          <p:nvSpPr>
            <p:cNvPr id="85" name="Légende : encadrée 84">
              <a:extLst>
                <a:ext uri="{FF2B5EF4-FFF2-40B4-BE49-F238E27FC236}">
                  <a16:creationId xmlns:a16="http://schemas.microsoft.com/office/drawing/2014/main" id="{D4C7EA7B-9C0C-01CE-AABB-C0758F1EE694}"/>
                </a:ext>
              </a:extLst>
            </p:cNvPr>
            <p:cNvSpPr/>
            <p:nvPr/>
          </p:nvSpPr>
          <p:spPr>
            <a:xfrm>
              <a:off x="6141386" y="1984911"/>
              <a:ext cx="5778471" cy="1797279"/>
            </a:xfrm>
            <a:prstGeom prst="borderCallout1">
              <a:avLst>
                <a:gd name="adj1" fmla="val 52062"/>
                <a:gd name="adj2" fmla="val 99374"/>
                <a:gd name="adj3" fmla="val 165791"/>
                <a:gd name="adj4" fmla="val 225808"/>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171450" indent="-171450">
                <a:lnSpc>
                  <a:spcPct val="150000"/>
                </a:lnSpc>
                <a:buFont typeface="Courier New" panose="02070309020205020404" pitchFamily="49" charset="0"/>
                <a:buChar char="o"/>
              </a:pPr>
              <a:r>
                <a:rPr lang="en-US" sz="1200" dirty="0"/>
                <a:t>Resume/suspend real time view</a:t>
              </a:r>
            </a:p>
            <a:p>
              <a:pPr marL="171450" indent="-171450">
                <a:lnSpc>
                  <a:spcPct val="150000"/>
                </a:lnSpc>
                <a:buFont typeface="Courier New" panose="02070309020205020404" pitchFamily="49" charset="0"/>
                <a:buChar char="o"/>
              </a:pPr>
              <a:r>
                <a:rPr lang="en-US" sz="1200" dirty="0"/>
                <a:t>Download </a:t>
              </a:r>
              <a:r>
                <a:rPr lang="en-US" sz="1200" dirty="0">
                  <a:solidFill>
                    <a:schemeClr val="tx1"/>
                  </a:solidFill>
                </a:rPr>
                <a:t>the log in a .txt file</a:t>
              </a:r>
              <a:endParaRPr lang="en-US" sz="1200" dirty="0"/>
            </a:p>
            <a:p>
              <a:pPr marL="171450" indent="-171450">
                <a:lnSpc>
                  <a:spcPct val="150000"/>
                </a:lnSpc>
                <a:buFont typeface="Courier New" panose="02070309020205020404" pitchFamily="49" charset="0"/>
                <a:buChar char="o"/>
              </a:pPr>
              <a:r>
                <a:rPr lang="en-US" sz="1200" dirty="0"/>
                <a:t>Click to view the verbose log</a:t>
              </a:r>
              <a:endParaRPr lang="en-US" sz="400" dirty="0"/>
            </a:p>
          </p:txBody>
        </p:sp>
      </p:grpSp>
      <p:pic>
        <p:nvPicPr>
          <p:cNvPr id="2" name="Image 14">
            <a:extLst>
              <a:ext uri="{FF2B5EF4-FFF2-40B4-BE49-F238E27FC236}">
                <a16:creationId xmlns:a16="http://schemas.microsoft.com/office/drawing/2014/main" id="{FA56200D-2EDB-5306-CB54-36C0ACADCBE3}"/>
              </a:ext>
            </a:extLst>
          </p:cNvPr>
          <p:cNvPicPr>
            <a:picLocks noChangeAspect="1"/>
          </p:cNvPicPr>
          <p:nvPr/>
        </p:nvPicPr>
        <p:blipFill rotWithShape="1">
          <a:blip r:embed="rId7"/>
          <a:srcRect r="24371"/>
          <a:stretch/>
        </p:blipFill>
        <p:spPr>
          <a:xfrm>
            <a:off x="316700" y="4348098"/>
            <a:ext cx="842108" cy="1066800"/>
          </a:xfrm>
          <a:prstGeom prst="rect">
            <a:avLst/>
          </a:prstGeom>
        </p:spPr>
      </p:pic>
      <p:sp>
        <p:nvSpPr>
          <p:cNvPr id="4" name="ZoneTexte 21">
            <a:extLst>
              <a:ext uri="{FF2B5EF4-FFF2-40B4-BE49-F238E27FC236}">
                <a16:creationId xmlns:a16="http://schemas.microsoft.com/office/drawing/2014/main" id="{1E5CF757-C9FB-2A77-9A0C-CA200D0DC181}"/>
              </a:ext>
            </a:extLst>
          </p:cNvPr>
          <p:cNvSpPr txBox="1"/>
          <p:nvPr/>
        </p:nvSpPr>
        <p:spPr>
          <a:xfrm>
            <a:off x="1158808" y="4289792"/>
            <a:ext cx="2692414" cy="1730923"/>
          </a:xfrm>
          <a:prstGeom prst="rect">
            <a:avLst/>
          </a:prstGeom>
          <a:noFill/>
        </p:spPr>
        <p:txBody>
          <a:bodyPr wrap="square">
            <a:spAutoFit/>
          </a:bodyPr>
          <a:lstStyle/>
          <a:p>
            <a:pPr marL="171450" indent="-171450">
              <a:lnSpc>
                <a:spcPct val="150000"/>
              </a:lnSpc>
              <a:buFont typeface="Courier New" panose="02070309020205020404" pitchFamily="49" charset="0"/>
              <a:buChar char="o"/>
            </a:pPr>
            <a:r>
              <a:rPr lang="en-US" sz="900" dirty="0">
                <a:solidFill>
                  <a:schemeClr val="tx1"/>
                </a:solidFill>
              </a:rPr>
              <a:t>C(</a:t>
            </a:r>
            <a:r>
              <a:rPr lang="en-US" sz="900" dirty="0" err="1">
                <a:solidFill>
                  <a:schemeClr val="tx1"/>
                </a:solidFill>
              </a:rPr>
              <a:t>ritical</a:t>
            </a:r>
            <a:r>
              <a:rPr lang="en-US" sz="900" dirty="0">
                <a:solidFill>
                  <a:schemeClr val="tx1"/>
                </a:solidFill>
              </a:rPr>
              <a:t>) messages (error detection…)</a:t>
            </a:r>
          </a:p>
          <a:p>
            <a:pPr marL="171450" indent="-171450">
              <a:lnSpc>
                <a:spcPct val="150000"/>
              </a:lnSpc>
              <a:buFont typeface="Courier New" panose="02070309020205020404" pitchFamily="49" charset="0"/>
              <a:buChar char="o"/>
            </a:pPr>
            <a:r>
              <a:rPr lang="en-US" sz="900" dirty="0">
                <a:solidFill>
                  <a:schemeClr val="tx1"/>
                </a:solidFill>
              </a:rPr>
              <a:t>E(vent) messages (local and remote state…)</a:t>
            </a:r>
          </a:p>
          <a:p>
            <a:pPr marL="171450" indent="-171450">
              <a:lnSpc>
                <a:spcPct val="150000"/>
              </a:lnSpc>
              <a:buFont typeface="Courier New" panose="02070309020205020404" pitchFamily="49" charset="0"/>
              <a:buChar char="o"/>
            </a:pPr>
            <a:r>
              <a:rPr lang="en-US" sz="900" dirty="0">
                <a:solidFill>
                  <a:schemeClr val="tx1"/>
                </a:solidFill>
              </a:rPr>
              <a:t>U(ser) messages when the user runs action on the module </a:t>
            </a:r>
            <a:br>
              <a:rPr lang="en-US" sz="900" dirty="0">
                <a:solidFill>
                  <a:schemeClr val="tx1"/>
                </a:solidFill>
              </a:rPr>
            </a:br>
            <a:r>
              <a:rPr lang="en-US" sz="900" dirty="0">
                <a:solidFill>
                  <a:schemeClr val="tx1"/>
                </a:solidFill>
              </a:rPr>
              <a:t>(ex.: Action stop called by username)</a:t>
            </a:r>
          </a:p>
          <a:p>
            <a:pPr marL="171450" indent="-171450">
              <a:lnSpc>
                <a:spcPct val="150000"/>
              </a:lnSpc>
              <a:buFont typeface="Courier New" panose="02070309020205020404" pitchFamily="49" charset="0"/>
              <a:buChar char="o"/>
            </a:pPr>
            <a:r>
              <a:rPr lang="en-US" sz="900" dirty="0">
                <a:solidFill>
                  <a:schemeClr val="tx1"/>
                </a:solidFill>
              </a:rPr>
              <a:t>S(</a:t>
            </a:r>
            <a:r>
              <a:rPr lang="en-US" sz="900" dirty="0" err="1">
                <a:solidFill>
                  <a:schemeClr val="tx1"/>
                </a:solidFill>
              </a:rPr>
              <a:t>cript</a:t>
            </a:r>
            <a:r>
              <a:rPr lang="en-US" sz="900" dirty="0">
                <a:solidFill>
                  <a:schemeClr val="tx1"/>
                </a:solidFill>
              </a:rPr>
              <a:t>) messages when module scripts are executed</a:t>
            </a:r>
          </a:p>
        </p:txBody>
      </p:sp>
      <p:sp>
        <p:nvSpPr>
          <p:cNvPr id="5" name="Légende : encadrée 22">
            <a:extLst>
              <a:ext uri="{FF2B5EF4-FFF2-40B4-BE49-F238E27FC236}">
                <a16:creationId xmlns:a16="http://schemas.microsoft.com/office/drawing/2014/main" id="{423B9251-A6B7-21A5-E564-BB5A154B84EB}"/>
              </a:ext>
            </a:extLst>
          </p:cNvPr>
          <p:cNvSpPr/>
          <p:nvPr/>
        </p:nvSpPr>
        <p:spPr>
          <a:xfrm>
            <a:off x="181757" y="3740617"/>
            <a:ext cx="3591609" cy="2329525"/>
          </a:xfrm>
          <a:prstGeom prst="borderCallout1">
            <a:avLst>
              <a:gd name="adj1" fmla="val 21517"/>
              <a:gd name="adj2" fmla="val 100622"/>
              <a:gd name="adj3" fmla="val -1930"/>
              <a:gd name="adj4" fmla="val 195974"/>
            </a:avLst>
          </a:prstGeom>
          <a:noFill/>
          <a:ln w="9525"/>
        </p:spPr>
        <p:style>
          <a:lnRef idx="2">
            <a:schemeClr val="accent1"/>
          </a:lnRef>
          <a:fillRef idx="1">
            <a:schemeClr val="lt1"/>
          </a:fillRef>
          <a:effectRef idx="0">
            <a:schemeClr val="accent1"/>
          </a:effectRef>
          <a:fontRef idx="minor">
            <a:schemeClr val="dk1"/>
          </a:fontRef>
        </p:style>
        <p:txBody>
          <a:bodyPr rtlCol="0" anchor="t"/>
          <a:lstStyle/>
          <a:p>
            <a:pPr marL="0" indent="0">
              <a:lnSpc>
                <a:spcPct val="150000"/>
              </a:lnSpc>
              <a:buNone/>
            </a:pPr>
            <a:r>
              <a:rPr lang="en-US" sz="1200" dirty="0">
                <a:solidFill>
                  <a:schemeClr val="tx1"/>
                </a:solidFill>
              </a:rPr>
              <a:t>Select the message type to view</a:t>
            </a:r>
          </a:p>
        </p:txBody>
      </p:sp>
      <p:pic>
        <p:nvPicPr>
          <p:cNvPr id="13" name="trouble-4">
            <a:hlinkClick r:id="" action="ppaction://media"/>
            <a:extLst>
              <a:ext uri="{FF2B5EF4-FFF2-40B4-BE49-F238E27FC236}">
                <a16:creationId xmlns:a16="http://schemas.microsoft.com/office/drawing/2014/main" id="{7C3EA315-01CF-AC7C-3BAA-520FF347A55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26959" y="6497637"/>
            <a:ext cx="487363" cy="487363"/>
          </a:xfrm>
          <a:prstGeom prst="rect">
            <a:avLst/>
          </a:prstGeom>
        </p:spPr>
      </p:pic>
    </p:spTree>
    <p:extLst>
      <p:ext uri="{BB962C8B-B14F-4D97-AF65-F5344CB8AC3E}">
        <p14:creationId xmlns:p14="http://schemas.microsoft.com/office/powerpoint/2010/main" val="2179548552"/>
      </p:ext>
    </p:extLst>
  </p:cSld>
  <p:clrMapOvr>
    <a:masterClrMapping/>
  </p:clrMapOvr>
  <mc:AlternateContent xmlns:mc="http://schemas.openxmlformats.org/markup-compatibility/2006" xmlns:p14="http://schemas.microsoft.com/office/powerpoint/2010/main">
    <mc:Choice Requires="p14">
      <p:transition spd="slow" p14:dur="2000" advClick="0" advTm="82000"/>
    </mc:Choice>
    <mc:Fallback xmlns="">
      <p:transition spd="slow" advClick="0" advTm="8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065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C62BB660-4303-652A-BC95-3E0D829BEE41}"/>
              </a:ext>
            </a:extLst>
          </p:cNvPr>
          <p:cNvSpPr>
            <a:spLocks noGrp="1"/>
          </p:cNvSpPr>
          <p:nvPr>
            <p:ph type="title"/>
          </p:nvPr>
        </p:nvSpPr>
        <p:spPr/>
        <p:txBody>
          <a:bodyPr/>
          <a:lstStyle/>
          <a:p>
            <a:r>
              <a:rPr lang="fr-FR" dirty="0" err="1"/>
              <a:t>Analyze</a:t>
            </a:r>
            <a:r>
              <a:rPr lang="fr-FR" dirty="0"/>
              <a:t> </a:t>
            </a:r>
            <a:r>
              <a:rPr lang="fr-FR" dirty="0" err="1"/>
              <a:t>with</a:t>
            </a:r>
            <a:r>
              <a:rPr lang="fr-FR" dirty="0"/>
              <a:t> the module states timeline </a:t>
            </a:r>
          </a:p>
        </p:txBody>
      </p:sp>
      <p:sp>
        <p:nvSpPr>
          <p:cNvPr id="11" name="Espace réservé du texte 10">
            <a:extLst>
              <a:ext uri="{FF2B5EF4-FFF2-40B4-BE49-F238E27FC236}">
                <a16:creationId xmlns:a16="http://schemas.microsoft.com/office/drawing/2014/main" id="{D62FBDAC-AE85-0432-C28B-D4A1D8EF914A}"/>
              </a:ext>
            </a:extLst>
          </p:cNvPr>
          <p:cNvSpPr>
            <a:spLocks noGrp="1"/>
          </p:cNvSpPr>
          <p:nvPr>
            <p:ph type="body" sz="quarter" idx="10"/>
          </p:nvPr>
        </p:nvSpPr>
        <p:spPr/>
        <p:txBody>
          <a:bodyPr/>
          <a:lstStyle/>
          <a:p>
            <a:r>
              <a:rPr lang="en-US" dirty="0"/>
              <a:t>State on all nodes over time, starting by the newest date (since SafeKit 8.2.2)</a:t>
            </a:r>
            <a:endParaRPr lang="en-US" sz="1600" dirty="0"/>
          </a:p>
        </p:txBody>
      </p:sp>
      <p:pic>
        <p:nvPicPr>
          <p:cNvPr id="14" name="Image 13">
            <a:extLst>
              <a:ext uri="{FF2B5EF4-FFF2-40B4-BE49-F238E27FC236}">
                <a16:creationId xmlns:a16="http://schemas.microsoft.com/office/drawing/2014/main" id="{E02718BA-D6BD-9414-DD3D-DBB5391458FC}"/>
              </a:ext>
            </a:extLst>
          </p:cNvPr>
          <p:cNvPicPr>
            <a:picLocks noChangeAspect="1"/>
          </p:cNvPicPr>
          <p:nvPr/>
        </p:nvPicPr>
        <p:blipFill>
          <a:blip r:embed="rId5"/>
          <a:stretch>
            <a:fillRect/>
          </a:stretch>
        </p:blipFill>
        <p:spPr>
          <a:xfrm>
            <a:off x="2612807" y="2057139"/>
            <a:ext cx="8675629" cy="4654565"/>
          </a:xfrm>
          <a:prstGeom prst="rect">
            <a:avLst/>
          </a:prstGeom>
        </p:spPr>
      </p:pic>
      <p:sp>
        <p:nvSpPr>
          <p:cNvPr id="20" name="Légende : encadrée 19">
            <a:extLst>
              <a:ext uri="{FF2B5EF4-FFF2-40B4-BE49-F238E27FC236}">
                <a16:creationId xmlns:a16="http://schemas.microsoft.com/office/drawing/2014/main" id="{59D1A989-2F4C-FA65-C5EF-823745272398}"/>
              </a:ext>
            </a:extLst>
          </p:cNvPr>
          <p:cNvSpPr/>
          <p:nvPr/>
        </p:nvSpPr>
        <p:spPr>
          <a:xfrm>
            <a:off x="3624442" y="1471349"/>
            <a:ext cx="2875211" cy="462914"/>
          </a:xfrm>
          <a:prstGeom prst="borderCallout1">
            <a:avLst>
              <a:gd name="adj1" fmla="val 104738"/>
              <a:gd name="adj2" fmla="val 45611"/>
              <a:gd name="adj3" fmla="val 159941"/>
              <a:gd name="adj4" fmla="val 71781"/>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0" indent="0">
              <a:lnSpc>
                <a:spcPct val="150000"/>
              </a:lnSpc>
              <a:buNone/>
            </a:pPr>
            <a:r>
              <a:rPr lang="en-US" sz="1200" dirty="0">
                <a:solidFill>
                  <a:schemeClr val="tx1"/>
                </a:solidFill>
              </a:rPr>
              <a:t>Click to open/close the timeline</a:t>
            </a:r>
            <a:endParaRPr lang="fr-FR" sz="1200" dirty="0"/>
          </a:p>
        </p:txBody>
      </p:sp>
      <p:sp>
        <p:nvSpPr>
          <p:cNvPr id="21" name="Légende : encadrée 20">
            <a:extLst>
              <a:ext uri="{FF2B5EF4-FFF2-40B4-BE49-F238E27FC236}">
                <a16:creationId xmlns:a16="http://schemas.microsoft.com/office/drawing/2014/main" id="{49870313-BDEB-E828-9716-337E640B8F5E}"/>
              </a:ext>
            </a:extLst>
          </p:cNvPr>
          <p:cNvSpPr/>
          <p:nvPr/>
        </p:nvSpPr>
        <p:spPr>
          <a:xfrm>
            <a:off x="214488" y="3680178"/>
            <a:ext cx="2061987" cy="1065557"/>
          </a:xfrm>
          <a:prstGeom prst="borderCallout1">
            <a:avLst>
              <a:gd name="adj1" fmla="val 104738"/>
              <a:gd name="adj2" fmla="val 45611"/>
              <a:gd name="adj3" fmla="val 131119"/>
              <a:gd name="adj4" fmla="val 124227"/>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0" indent="0">
              <a:lnSpc>
                <a:spcPct val="150000"/>
              </a:lnSpc>
              <a:buNone/>
            </a:pPr>
            <a:r>
              <a:rPr lang="en-US" sz="1200" noProof="1"/>
              <a:t>Click to display the module log for the node starting at this date</a:t>
            </a:r>
          </a:p>
        </p:txBody>
      </p:sp>
      <p:pic>
        <p:nvPicPr>
          <p:cNvPr id="2" name="trouble-5">
            <a:hlinkClick r:id="" action="ppaction://media"/>
            <a:extLst>
              <a:ext uri="{FF2B5EF4-FFF2-40B4-BE49-F238E27FC236}">
                <a16:creationId xmlns:a16="http://schemas.microsoft.com/office/drawing/2014/main" id="{9B9FE68F-3347-1995-B6E7-33E6201120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73600" y="6370637"/>
            <a:ext cx="487363" cy="487363"/>
          </a:xfrm>
          <a:prstGeom prst="rect">
            <a:avLst/>
          </a:prstGeom>
        </p:spPr>
      </p:pic>
    </p:spTree>
    <p:extLst>
      <p:ext uri="{BB962C8B-B14F-4D97-AF65-F5344CB8AC3E}">
        <p14:creationId xmlns:p14="http://schemas.microsoft.com/office/powerpoint/2010/main" val="1188945406"/>
      </p:ext>
    </p:extLst>
  </p:cSld>
  <p:clrMapOvr>
    <a:masterClrMapping/>
  </p:clrMapOvr>
  <mc:AlternateContent xmlns:mc="http://schemas.openxmlformats.org/markup-compatibility/2006" xmlns:p14="http://schemas.microsoft.com/office/powerpoint/2010/main">
    <mc:Choice Requires="p14">
      <p:transition spd="slow" p14:dur="2000" advClick="0" advTm="57000"/>
    </mc:Choice>
    <mc:Fallback xmlns="">
      <p:transition spd="slow" advClick="0" advTm="5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7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187817D8-8343-4FB8-83BB-A33A85252455}"/>
              </a:ext>
            </a:extLst>
          </p:cNvPr>
          <p:cNvSpPr>
            <a:spLocks noGrp="1"/>
          </p:cNvSpPr>
          <p:nvPr>
            <p:ph type="title"/>
          </p:nvPr>
        </p:nvSpPr>
        <p:spPr/>
        <p:txBody>
          <a:bodyPr/>
          <a:lstStyle/>
          <a:p>
            <a:r>
              <a:rPr lang="en-US" dirty="0"/>
              <a:t>Module log messages (1/2)</a:t>
            </a:r>
            <a:endParaRPr lang="en-GB" dirty="0"/>
          </a:p>
        </p:txBody>
      </p:sp>
      <p:sp>
        <p:nvSpPr>
          <p:cNvPr id="6" name="Espace réservé du texte 5">
            <a:extLst>
              <a:ext uri="{FF2B5EF4-FFF2-40B4-BE49-F238E27FC236}">
                <a16:creationId xmlns:a16="http://schemas.microsoft.com/office/drawing/2014/main" id="{596750C1-D0A6-4EBC-B694-5A3BD87CE936}"/>
              </a:ext>
            </a:extLst>
          </p:cNvPr>
          <p:cNvSpPr>
            <a:spLocks noGrp="1"/>
          </p:cNvSpPr>
          <p:nvPr>
            <p:ph type="body" sz="quarter" idx="10"/>
          </p:nvPr>
        </p:nvSpPr>
        <p:spPr/>
        <p:txBody>
          <a:bodyPr/>
          <a:lstStyle/>
          <a:p>
            <a:r>
              <a:rPr lang="en-GB" sz="1600" dirty="0">
                <a:latin typeface="+mn-lt"/>
                <a:cs typeface="Courier New" panose="02070309020205020404" pitchFamily="49" charset="0"/>
              </a:rPr>
              <a:t>For a full list of main messages, see “Log Messages Index” in the User’s Guide</a:t>
            </a:r>
            <a:endParaRPr lang="en-GB" sz="1400" dirty="0">
              <a:latin typeface="+mn-lt"/>
              <a:cs typeface="Courier New" panose="02070309020205020404" pitchFamily="49" charset="0"/>
            </a:endParaRPr>
          </a:p>
        </p:txBody>
      </p:sp>
      <p:sp>
        <p:nvSpPr>
          <p:cNvPr id="7" name="Espace réservé du texte 6">
            <a:extLst>
              <a:ext uri="{FF2B5EF4-FFF2-40B4-BE49-F238E27FC236}">
                <a16:creationId xmlns:a16="http://schemas.microsoft.com/office/drawing/2014/main" id="{F16432AC-E9A1-5F2D-E1C1-CCE33927873C}"/>
              </a:ext>
            </a:extLst>
          </p:cNvPr>
          <p:cNvSpPr>
            <a:spLocks noGrp="1"/>
          </p:cNvSpPr>
          <p:nvPr>
            <p:ph type="body" sz="quarter" idx="11"/>
          </p:nvPr>
        </p:nvSpPr>
        <p:spPr/>
        <p:txBody>
          <a:bodyPr/>
          <a:lstStyle/>
          <a:p>
            <a:endParaRPr lang="en-US" dirty="0"/>
          </a:p>
        </p:txBody>
      </p:sp>
      <p:graphicFrame>
        <p:nvGraphicFramePr>
          <p:cNvPr id="8" name="Tableau 2">
            <a:extLst>
              <a:ext uri="{FF2B5EF4-FFF2-40B4-BE49-F238E27FC236}">
                <a16:creationId xmlns:a16="http://schemas.microsoft.com/office/drawing/2014/main" id="{A551D773-69E6-4D37-B755-A73F93364B8A}"/>
              </a:ext>
            </a:extLst>
          </p:cNvPr>
          <p:cNvGraphicFramePr>
            <a:graphicFrameLocks noGrp="1"/>
          </p:cNvGraphicFramePr>
          <p:nvPr>
            <p:extLst>
              <p:ext uri="{D42A27DB-BD31-4B8C-83A1-F6EECF244321}">
                <p14:modId xmlns:p14="http://schemas.microsoft.com/office/powerpoint/2010/main" val="2206600853"/>
              </p:ext>
            </p:extLst>
          </p:nvPr>
        </p:nvGraphicFramePr>
        <p:xfrm>
          <a:off x="677016" y="1515298"/>
          <a:ext cx="7181392" cy="3472500"/>
        </p:xfrm>
        <a:graphic>
          <a:graphicData uri="http://schemas.openxmlformats.org/drawingml/2006/table">
            <a:tbl>
              <a:tblPr firstRow="1" bandRow="1">
                <a:tableStyleId>{2D5ABB26-0587-4C30-8999-92F81FD0307C}</a:tableStyleId>
              </a:tblPr>
              <a:tblGrid>
                <a:gridCol w="916394">
                  <a:extLst>
                    <a:ext uri="{9D8B030D-6E8A-4147-A177-3AD203B41FA5}">
                      <a16:colId xmlns:a16="http://schemas.microsoft.com/office/drawing/2014/main" val="214548950"/>
                    </a:ext>
                  </a:extLst>
                </a:gridCol>
                <a:gridCol w="6264998">
                  <a:extLst>
                    <a:ext uri="{9D8B030D-6E8A-4147-A177-3AD203B41FA5}">
                      <a16:colId xmlns:a16="http://schemas.microsoft.com/office/drawing/2014/main" val="3552310927"/>
                    </a:ext>
                  </a:extLst>
                </a:gridCol>
              </a:tblGrid>
              <a:tr h="0">
                <a:tc>
                  <a:txBody>
                    <a:bodyPr/>
                    <a:lstStyle/>
                    <a:p>
                      <a:pPr>
                        <a:lnSpc>
                          <a:spcPct val="150000"/>
                        </a:lnSpc>
                      </a:pPr>
                      <a:endParaRPr lang="fr-FR" sz="1200" b="0" dirty="0">
                        <a:solidFill>
                          <a:schemeClr val="tx1"/>
                        </a:solidFill>
                        <a:latin typeface="+mn-lt"/>
                      </a:endParaRPr>
                    </a:p>
                  </a:txBody>
                  <a:tcPr marL="121920" marR="121920" marT="60960" marB="60960" anchor="ctr">
                    <a:lnR w="6350" cap="flat" cmpd="sng" algn="ctr">
                      <a:solidFill>
                        <a:schemeClr val="accent1"/>
                      </a:solidFill>
                      <a:prstDash val="solid"/>
                      <a:round/>
                      <a:headEnd type="none" w="med" len="med"/>
                      <a:tailEnd type="none" w="med" len="med"/>
                    </a:lnR>
                    <a:lnB w="6350" cap="flat" cmpd="sng" algn="ctr">
                      <a:solidFill>
                        <a:schemeClr val="accent1"/>
                      </a:solidFill>
                      <a:prstDash val="solid"/>
                      <a:round/>
                      <a:headEnd type="none" w="med" len="med"/>
                      <a:tailEnd type="none" w="med" len="med"/>
                    </a:lnB>
                  </a:tcPr>
                </a:tc>
                <a:tc>
                  <a:txBody>
                    <a:bodyPr/>
                    <a:lstStyle/>
                    <a:p>
                      <a:pPr marL="0" marR="0" lvl="0" indent="0" algn="l" defTabSz="914400" rtl="0" eaLnBrk="1" fontAlgn="base" latinLnBrk="0" hangingPunct="1">
                        <a:lnSpc>
                          <a:spcPct val="150000"/>
                        </a:lnSpc>
                        <a:spcBef>
                          <a:spcPct val="0"/>
                        </a:spcBef>
                        <a:spcAft>
                          <a:spcPct val="0"/>
                        </a:spcAft>
                        <a:buClrTx/>
                        <a:buSzTx/>
                        <a:buNone/>
                        <a:tabLst/>
                      </a:pPr>
                      <a:r>
                        <a:rPr kumimoji="0" lang="fr-FR" sz="1200" b="1" u="none" strike="noStrike" cap="none" normalizeH="0" baseline="0" noProof="0" dirty="0">
                          <a:ln>
                            <a:noFill/>
                          </a:ln>
                          <a:effectLst/>
                          <a:latin typeface="+mn-lt"/>
                        </a:rPr>
                        <a:t>Messages in the module log</a:t>
                      </a:r>
                    </a:p>
                  </a:txBody>
                  <a:tcPr marL="121920" marR="121920" marT="60960" marB="60960" anchor="ctr">
                    <a:lnL w="6350" cap="flat" cmpd="sng" algn="ctr">
                      <a:solidFill>
                        <a:schemeClr val="accent1"/>
                      </a:solidFill>
                      <a:prstDash val="solid"/>
                      <a:round/>
                      <a:headEnd type="none" w="med" len="med"/>
                      <a:tailEnd type="none" w="med" len="med"/>
                    </a:lnL>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029437609"/>
                  </a:ext>
                </a:extLst>
              </a:tr>
              <a:tr h="466575">
                <a:tc>
                  <a:txBody>
                    <a:bodyPr/>
                    <a:lstStyle/>
                    <a:p>
                      <a:pPr>
                        <a:lnSpc>
                          <a:spcPct val="150000"/>
                        </a:lnSpc>
                      </a:pPr>
                      <a:r>
                        <a:rPr lang="fr-FR" sz="1200" b="0" i="0" u="none" strike="noStrike" dirty="0" err="1">
                          <a:solidFill>
                            <a:schemeClr val="tx1"/>
                          </a:solidFill>
                          <a:effectLst/>
                          <a:latin typeface="+mn-lt"/>
                        </a:rPr>
                        <a:t>errd</a:t>
                      </a:r>
                      <a:endParaRPr lang="fr-FR" sz="1200" b="0" dirty="0">
                        <a:solidFill>
                          <a:schemeClr val="tx1"/>
                        </a:solidFill>
                        <a:latin typeface="+mn-lt"/>
                      </a:endParaRPr>
                    </a:p>
                  </a:txBody>
                  <a:tcPr marL="121920" marR="121920" marT="60960" marB="60960" anchor="ctr">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lvl="0" indent="0" algn="l" defTabSz="914400" rtl="0" eaLnBrk="1" fontAlgn="base" latinLnBrk="0" hangingPunct="1">
                        <a:lnSpc>
                          <a:spcPct val="150000"/>
                        </a:lnSpc>
                        <a:spcBef>
                          <a:spcPct val="0"/>
                        </a:spcBef>
                        <a:spcAft>
                          <a:spcPct val="0"/>
                        </a:spcAft>
                        <a:buClrTx/>
                        <a:buSzTx/>
                        <a:buNone/>
                        <a:tabLst/>
                      </a:pPr>
                      <a:r>
                        <a:rPr kumimoji="0" lang="fr-FR" sz="1200" b="0" u="none" strike="noStrike" cap="none" normalizeH="0" baseline="0" noProof="0" dirty="0">
                          <a:ln>
                            <a:noFill/>
                          </a:ln>
                          <a:effectLst/>
                          <a:latin typeface="+mn-lt"/>
                        </a:rPr>
                        <a:t>Process </a:t>
                      </a:r>
                      <a:r>
                        <a:rPr lang="fr-FR" sz="1200" b="0" dirty="0">
                          <a:solidFill>
                            <a:srgbClr val="FF6D43"/>
                          </a:solidFill>
                          <a:latin typeface="+mn-lt"/>
                        </a:rPr>
                        <a:t>mysqld.exe </a:t>
                      </a:r>
                      <a:r>
                        <a:rPr lang="fr-FR" sz="1200" b="0" dirty="0">
                          <a:solidFill>
                            <a:schemeClr val="tx1"/>
                          </a:solidFill>
                          <a:latin typeface="+mn-lt"/>
                        </a:rPr>
                        <a:t>not running</a:t>
                      </a:r>
                      <a:endParaRPr kumimoji="0" lang="fr-FR" sz="1200" b="0" strike="noStrike" cap="none" normalizeH="0" baseline="0" noProof="0" dirty="0">
                        <a:ln>
                          <a:noFill/>
                        </a:ln>
                        <a:solidFill>
                          <a:schemeClr val="tx1"/>
                        </a:solidFill>
                        <a:effectLst/>
                        <a:latin typeface="+mn-lt"/>
                      </a:endParaRPr>
                    </a:p>
                    <a:p>
                      <a:pPr marL="0" marR="0" lvl="0" indent="0" algn="l" defTabSz="914400" rtl="0" eaLnBrk="1" fontAlgn="base" latinLnBrk="0" hangingPunct="1">
                        <a:lnSpc>
                          <a:spcPct val="150000"/>
                        </a:lnSpc>
                        <a:spcBef>
                          <a:spcPct val="0"/>
                        </a:spcBef>
                        <a:spcAft>
                          <a:spcPct val="0"/>
                        </a:spcAft>
                        <a:buClrTx/>
                        <a:buSzTx/>
                        <a:buNone/>
                        <a:tabLst/>
                      </a:pPr>
                      <a:r>
                        <a:rPr kumimoji="0" lang="fr-FR" sz="1200" b="0" u="none" strike="noStrike" cap="none" normalizeH="0" baseline="0" noProof="0" dirty="0">
                          <a:ln>
                            <a:noFill/>
                          </a:ln>
                          <a:effectLst/>
                          <a:latin typeface="+mn-lt"/>
                        </a:rPr>
                        <a:t>Action </a:t>
                      </a:r>
                      <a:r>
                        <a:rPr kumimoji="0" lang="fr-FR" sz="1200" b="0" strike="noStrike" cap="none" normalizeH="0" baseline="0" noProof="0" dirty="0">
                          <a:ln>
                            <a:noFill/>
                          </a:ln>
                          <a:solidFill>
                            <a:srgbClr val="FF6D43"/>
                          </a:solidFill>
                          <a:effectLst/>
                          <a:latin typeface="+mn-lt"/>
                        </a:rPr>
                        <a:t>restart</a:t>
                      </a:r>
                      <a:r>
                        <a:rPr kumimoji="0" lang="fr-FR" sz="1200" b="0" u="none" strike="noStrike" cap="none" normalizeH="0" baseline="0" noProof="0" dirty="0">
                          <a:ln>
                            <a:noFill/>
                          </a:ln>
                          <a:effectLst/>
                          <a:latin typeface="+mn-lt"/>
                        </a:rPr>
                        <a:t>  </a:t>
                      </a:r>
                      <a:r>
                        <a:rPr kumimoji="0" lang="fr-FR" sz="1200" b="0" u="none" strike="noStrike" cap="none" normalizeH="0" baseline="0" noProof="0" dirty="0" err="1">
                          <a:ln>
                            <a:noFill/>
                          </a:ln>
                          <a:effectLst/>
                          <a:latin typeface="+mn-lt"/>
                        </a:rPr>
                        <a:t>called</a:t>
                      </a:r>
                      <a:r>
                        <a:rPr kumimoji="0" lang="fr-FR" sz="1200" b="0" u="none" strike="noStrike" cap="none" normalizeH="0" baseline="0" noProof="0" dirty="0">
                          <a:ln>
                            <a:noFill/>
                          </a:ln>
                          <a:effectLst/>
                          <a:latin typeface="+mn-lt"/>
                        </a:rPr>
                        <a:t> by </a:t>
                      </a:r>
                      <a:r>
                        <a:rPr kumimoji="0" lang="fr-FR" sz="1200" b="0" i="1" u="none" strike="noStrike" cap="none" normalizeH="0" baseline="0" noProof="0" dirty="0" err="1">
                          <a:ln>
                            <a:noFill/>
                          </a:ln>
                          <a:effectLst/>
                          <a:latin typeface="+mn-lt"/>
                        </a:rPr>
                        <a:t>errd</a:t>
                      </a:r>
                      <a:endParaRPr kumimoji="0" lang="fr-FR" sz="1200" b="0" i="1" u="none" strike="noStrike" cap="none" normalizeH="0" baseline="0" noProof="0" dirty="0">
                        <a:ln>
                          <a:noFill/>
                        </a:ln>
                        <a:effectLst/>
                        <a:latin typeface="+mn-lt"/>
                      </a:endParaRPr>
                    </a:p>
                  </a:txBody>
                  <a:tcPr marL="121920" marR="121920" marT="60960" marB="60960" anchor="ctr">
                    <a:lnL w="6350" cap="flat" cmpd="sng" algn="ctr">
                      <a:solidFill>
                        <a:schemeClr val="accent1"/>
                      </a:solidFill>
                      <a:prstDash val="solid"/>
                      <a:round/>
                      <a:headEnd type="none" w="med" len="med"/>
                      <a:tailEnd type="none" w="med" len="med"/>
                    </a:lnL>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507909092"/>
                  </a:ext>
                </a:extLst>
              </a:tr>
              <a:tr h="609600">
                <a:tc>
                  <a:txBody>
                    <a:bodyPr/>
                    <a:lstStyle/>
                    <a:p>
                      <a:pPr>
                        <a:lnSpc>
                          <a:spcPct val="150000"/>
                        </a:lnSpc>
                      </a:pPr>
                      <a:r>
                        <a:rPr lang="fr-FR" sz="1200" b="0" i="0" u="none" strike="noStrike" dirty="0" err="1">
                          <a:solidFill>
                            <a:schemeClr val="tx1"/>
                          </a:solidFill>
                          <a:effectLst/>
                          <a:latin typeface="+mn-lt"/>
                        </a:rPr>
                        <a:t>ip</a:t>
                      </a:r>
                      <a:endParaRPr lang="fr-FR" sz="1200" b="0" dirty="0">
                        <a:solidFill>
                          <a:schemeClr val="tx1"/>
                        </a:solidFill>
                        <a:latin typeface="+mn-lt"/>
                      </a:endParaRPr>
                    </a:p>
                  </a:txBody>
                  <a:tcPr marL="121920" marR="121920" marT="60960" marB="60960" anchor="ctr">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lvl="0" indent="0" algn="l" defTabSz="914400" rtl="0" eaLnBrk="1" fontAlgn="base" latinLnBrk="0" hangingPunct="1">
                        <a:lnSpc>
                          <a:spcPct val="150000"/>
                        </a:lnSpc>
                        <a:spcBef>
                          <a:spcPct val="0"/>
                        </a:spcBef>
                        <a:spcAft>
                          <a:spcPct val="0"/>
                        </a:spcAft>
                        <a:buClrTx/>
                        <a:buSzTx/>
                        <a:buNone/>
                        <a:tabLst/>
                      </a:pPr>
                      <a:r>
                        <a:rPr kumimoji="0" lang="fr-FR" sz="1200" b="0" u="none" strike="noStrike" cap="none" normalizeH="0" baseline="0" noProof="0" dirty="0">
                          <a:ln>
                            <a:noFill/>
                          </a:ln>
                          <a:effectLst/>
                          <a:latin typeface="+mn-lt"/>
                        </a:rPr>
                        <a:t>Resource </a:t>
                      </a:r>
                      <a:r>
                        <a:rPr kumimoji="0" lang="fr-FR" sz="1200" b="1" i="1" strike="noStrike" cap="none" normalizeH="0" baseline="0" noProof="0" dirty="0" err="1">
                          <a:ln>
                            <a:noFill/>
                          </a:ln>
                          <a:solidFill>
                            <a:schemeClr val="tx1"/>
                          </a:solidFill>
                          <a:effectLst/>
                          <a:latin typeface="+mn-lt"/>
                          <a:cs typeface="Courier New" panose="02070309020205020404" pitchFamily="49" charset="0"/>
                        </a:rPr>
                        <a:t>ip</a:t>
                      </a:r>
                      <a:r>
                        <a:rPr lang="en-US" sz="1200" b="1" i="1" kern="0" dirty="0">
                          <a:solidFill>
                            <a:schemeClr val="tx1"/>
                          </a:solidFill>
                          <a:latin typeface="+mn-lt"/>
                          <a:cs typeface="Courier New" pitchFamily="49" charset="0"/>
                        </a:rPr>
                        <a:t>.</a:t>
                      </a:r>
                      <a:r>
                        <a:rPr lang="en-US" sz="1200" b="0" i="1" kern="0" dirty="0">
                          <a:solidFill>
                            <a:srgbClr val="FF6D43"/>
                          </a:solidFill>
                          <a:latin typeface="+mn-lt"/>
                          <a:cs typeface="Courier New" pitchFamily="49" charset="0"/>
                        </a:rPr>
                        <a:t>172.24.199.100 </a:t>
                      </a:r>
                      <a:r>
                        <a:rPr kumimoji="0" lang="fr-FR" sz="1200" b="0" u="none" strike="noStrike" cap="none" normalizeH="0" baseline="0" noProof="0" dirty="0">
                          <a:ln>
                            <a:noFill/>
                          </a:ln>
                          <a:effectLst/>
                          <a:latin typeface="+mn-lt"/>
                        </a:rPr>
                        <a:t>set to  </a:t>
                      </a:r>
                      <a:r>
                        <a:rPr kumimoji="0" lang="fr-FR" sz="1200" b="0" u="none" strike="noStrike" cap="none" normalizeH="0" baseline="0" noProof="0" dirty="0">
                          <a:ln>
                            <a:noFill/>
                          </a:ln>
                          <a:solidFill>
                            <a:srgbClr val="FF6D43"/>
                          </a:solidFill>
                          <a:effectLst/>
                          <a:latin typeface="+mn-lt"/>
                        </a:rPr>
                        <a:t>down</a:t>
                      </a:r>
                      <a:r>
                        <a:rPr kumimoji="0" lang="fr-FR" sz="1200" b="0" u="none" strike="noStrike" cap="none" normalizeH="0" baseline="0" noProof="0" dirty="0">
                          <a:ln>
                            <a:noFill/>
                          </a:ln>
                          <a:effectLst/>
                          <a:latin typeface="+mn-lt"/>
                        </a:rPr>
                        <a:t> by </a:t>
                      </a:r>
                      <a:r>
                        <a:rPr kumimoji="0" lang="fr-FR" sz="1200" b="0" strike="noStrike" cap="none" normalizeH="0" baseline="0" noProof="0" dirty="0" err="1">
                          <a:ln>
                            <a:noFill/>
                          </a:ln>
                          <a:effectLst/>
                          <a:latin typeface="+mn-lt"/>
                        </a:rPr>
                        <a:t>ipcheck</a:t>
                      </a:r>
                      <a:endParaRPr kumimoji="0" lang="fr-FR" sz="1200" b="0" strike="noStrike" cap="none" normalizeH="0" baseline="0" noProof="0" dirty="0">
                        <a:ln>
                          <a:noFill/>
                        </a:ln>
                        <a:effectLst/>
                        <a:latin typeface="+mn-lt"/>
                      </a:endParaRPr>
                    </a:p>
                    <a:p>
                      <a:pPr marL="0" marR="0" lvl="0" indent="0" algn="l" defTabSz="914400" rtl="0" eaLnBrk="1" fontAlgn="base" latinLnBrk="0" hangingPunct="1">
                        <a:lnSpc>
                          <a:spcPct val="150000"/>
                        </a:lnSpc>
                        <a:spcBef>
                          <a:spcPct val="0"/>
                        </a:spcBef>
                        <a:spcAft>
                          <a:spcPct val="0"/>
                        </a:spcAft>
                        <a:buClrTx/>
                        <a:buSzTx/>
                        <a:buNone/>
                        <a:tabLst/>
                      </a:pPr>
                      <a:r>
                        <a:rPr kumimoji="0" lang="fr-FR" sz="1200" b="0" u="none" strike="noStrike" cap="none" normalizeH="0" baseline="0" noProof="0" dirty="0">
                          <a:ln>
                            <a:noFill/>
                          </a:ln>
                          <a:effectLst/>
                          <a:latin typeface="+mn-lt"/>
                        </a:rPr>
                        <a:t>Action </a:t>
                      </a:r>
                      <a:r>
                        <a:rPr kumimoji="0" lang="fr-FR" sz="1200" b="0" strike="noStrike" cap="none" normalizeH="0" baseline="0" noProof="0" dirty="0" err="1">
                          <a:ln>
                            <a:noFill/>
                          </a:ln>
                          <a:solidFill>
                            <a:srgbClr val="FF6D43"/>
                          </a:solidFill>
                          <a:effectLst/>
                          <a:latin typeface="+mn-lt"/>
                        </a:rPr>
                        <a:t>stopstart</a:t>
                      </a:r>
                      <a:r>
                        <a:rPr kumimoji="0" lang="fr-FR" sz="1200" b="0" u="none" strike="noStrike" cap="none" normalizeH="0" baseline="0" noProof="0" dirty="0">
                          <a:ln>
                            <a:noFill/>
                          </a:ln>
                          <a:effectLst/>
                          <a:latin typeface="+mn-lt"/>
                        </a:rPr>
                        <a:t>  </a:t>
                      </a:r>
                      <a:r>
                        <a:rPr kumimoji="0" lang="fr-FR" sz="1200" b="0" u="none" strike="noStrike" cap="none" normalizeH="0" baseline="0" noProof="0" dirty="0" err="1">
                          <a:ln>
                            <a:noFill/>
                          </a:ln>
                          <a:effectLst/>
                          <a:latin typeface="+mn-lt"/>
                        </a:rPr>
                        <a:t>from</a:t>
                      </a:r>
                      <a:r>
                        <a:rPr kumimoji="0" lang="fr-FR" sz="1200" b="0" u="none" strike="noStrike" cap="none" normalizeH="0" baseline="0" noProof="0" dirty="0">
                          <a:ln>
                            <a:noFill/>
                          </a:ln>
                          <a:effectLst/>
                          <a:latin typeface="+mn-lt"/>
                        </a:rPr>
                        <a:t> failover </a:t>
                      </a:r>
                      <a:r>
                        <a:rPr kumimoji="0" lang="fr-FR" sz="1200" b="0" u="none" strike="noStrike" cap="none" normalizeH="0" baseline="0" noProof="0" dirty="0" err="1">
                          <a:ln>
                            <a:noFill/>
                          </a:ln>
                          <a:effectLst/>
                          <a:latin typeface="+mn-lt"/>
                        </a:rPr>
                        <a:t>rule</a:t>
                      </a:r>
                      <a:r>
                        <a:rPr kumimoji="0" lang="fr-FR" sz="1200" b="0" u="none" strike="noStrike" cap="none" normalizeH="0" baseline="0" noProof="0" dirty="0">
                          <a:ln>
                            <a:noFill/>
                          </a:ln>
                          <a:effectLst/>
                          <a:latin typeface="+mn-lt"/>
                        </a:rPr>
                        <a:t> </a:t>
                      </a:r>
                      <a:r>
                        <a:rPr kumimoji="0" lang="fr-FR" sz="1200" b="0" i="1" strike="noStrike" cap="none" normalizeH="0" baseline="0" noProof="0" dirty="0" err="1">
                          <a:ln>
                            <a:noFill/>
                          </a:ln>
                          <a:solidFill>
                            <a:schemeClr val="tx1"/>
                          </a:solidFill>
                          <a:effectLst/>
                          <a:latin typeface="+mn-lt"/>
                        </a:rPr>
                        <a:t>ip_failure</a:t>
                      </a:r>
                      <a:endParaRPr kumimoji="0" lang="fr-FR" sz="1200" b="0" i="1" strike="noStrike" cap="none" normalizeH="0" baseline="0" noProof="0" dirty="0">
                        <a:ln>
                          <a:noFill/>
                        </a:ln>
                        <a:solidFill>
                          <a:schemeClr val="tx1"/>
                        </a:solidFill>
                        <a:effectLst/>
                        <a:latin typeface="+mn-lt"/>
                      </a:endParaRPr>
                    </a:p>
                  </a:txBody>
                  <a:tcPr marL="121920" marR="121920" marT="60960" marB="60960" anchor="ctr">
                    <a:lnL w="6350" cap="flat" cmpd="sng" algn="ctr">
                      <a:solidFill>
                        <a:schemeClr val="accent1"/>
                      </a:solidFill>
                      <a:prstDash val="solid"/>
                      <a:round/>
                      <a:headEnd type="none" w="med" len="med"/>
                      <a:tailEnd type="none" w="med" len="med"/>
                    </a:lnL>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121540783"/>
                  </a:ext>
                </a:extLst>
              </a:tr>
              <a:tr h="609600">
                <a:tc>
                  <a:txBody>
                    <a:bodyPr/>
                    <a:lstStyle/>
                    <a:p>
                      <a:pPr>
                        <a:lnSpc>
                          <a:spcPct val="150000"/>
                        </a:lnSpc>
                      </a:pPr>
                      <a:r>
                        <a:rPr lang="fr-FR" sz="1200" b="0" dirty="0">
                          <a:solidFill>
                            <a:schemeClr val="tx1"/>
                          </a:solidFill>
                          <a:latin typeface="+mn-lt"/>
                        </a:rPr>
                        <a:t>custom</a:t>
                      </a:r>
                    </a:p>
                  </a:txBody>
                  <a:tcPr marL="121920" marR="121920" marT="60960" marB="60960" anchor="ctr">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fr-FR" sz="1200" b="0" i="0" u="none" strike="noStrike" kern="1200" cap="none" spc="0" normalizeH="0" baseline="0" noProof="0" dirty="0">
                          <a:ln>
                            <a:noFill/>
                          </a:ln>
                          <a:solidFill>
                            <a:srgbClr val="000000"/>
                          </a:solidFill>
                          <a:effectLst/>
                          <a:uLnTx/>
                          <a:uFillTx/>
                          <a:latin typeface="+mn-lt"/>
                          <a:ea typeface="Verdana" pitchFamily="34" charset="0"/>
                        </a:rPr>
                        <a:t>Resource</a:t>
                      </a:r>
                      <a:r>
                        <a:rPr kumimoji="0" lang="fr-FR" sz="1200" b="0" i="0" u="none" strike="noStrike" kern="1200" cap="none" spc="0" normalizeH="0" baseline="0" noProof="0" dirty="0">
                          <a:ln>
                            <a:noFill/>
                          </a:ln>
                          <a:solidFill>
                            <a:prstClr val="white"/>
                          </a:solidFill>
                          <a:effectLst/>
                          <a:uLnTx/>
                          <a:uFillTx/>
                          <a:latin typeface="+mn-lt"/>
                          <a:ea typeface="Verdana" pitchFamily="34" charset="0"/>
                        </a:rPr>
                        <a:t> </a:t>
                      </a:r>
                      <a:r>
                        <a:rPr kumimoji="0" lang="fr-FR" sz="1200" b="1" i="1" u="none" strike="noStrike" kern="1200" cap="none" spc="0" normalizeH="0" baseline="0" noProof="0" dirty="0" err="1">
                          <a:ln>
                            <a:noFill/>
                          </a:ln>
                          <a:solidFill>
                            <a:schemeClr val="tx1"/>
                          </a:solidFill>
                          <a:effectLst/>
                          <a:uLnTx/>
                          <a:uFillTx/>
                          <a:latin typeface="+mn-lt"/>
                          <a:ea typeface="Verdana" pitchFamily="34" charset="0"/>
                        </a:rPr>
                        <a:t>custom.</a:t>
                      </a:r>
                      <a:r>
                        <a:rPr kumimoji="0" lang="fr-FR" sz="1200" b="0" i="1" u="none" strike="noStrike" kern="1200" cap="none" spc="0" normalizeH="0" baseline="0" noProof="0" dirty="0" err="1">
                          <a:ln>
                            <a:noFill/>
                          </a:ln>
                          <a:solidFill>
                            <a:srgbClr val="FF6D43"/>
                          </a:solidFill>
                          <a:effectLst/>
                          <a:uLnTx/>
                          <a:uFillTx/>
                          <a:latin typeface="+mn-lt"/>
                          <a:ea typeface="Verdana" pitchFamily="34" charset="0"/>
                        </a:rPr>
                        <a:t>http</a:t>
                      </a:r>
                      <a:r>
                        <a:rPr kumimoji="0" lang="fr-FR" sz="1200" b="0" i="1" u="none" strike="noStrike" kern="1200" cap="none" spc="0" normalizeH="0" baseline="0" noProof="0" dirty="0">
                          <a:ln>
                            <a:noFill/>
                          </a:ln>
                          <a:solidFill>
                            <a:srgbClr val="FF6D43"/>
                          </a:solidFill>
                          <a:effectLst/>
                          <a:uLnTx/>
                          <a:uFillTx/>
                          <a:latin typeface="+mn-lt"/>
                          <a:ea typeface="Verdana" pitchFamily="34" charset="0"/>
                        </a:rPr>
                        <a:t> </a:t>
                      </a:r>
                      <a:r>
                        <a:rPr kumimoji="0" lang="fr-FR" sz="1200" b="0" u="none" strike="noStrike" cap="none" normalizeH="0" baseline="0" noProof="0" dirty="0">
                          <a:ln>
                            <a:noFill/>
                          </a:ln>
                          <a:effectLst/>
                          <a:latin typeface="+mn-lt"/>
                        </a:rPr>
                        <a:t>set to </a:t>
                      </a:r>
                      <a:r>
                        <a:rPr kumimoji="0" lang="fr-FR" sz="1200" b="0" i="0" u="none" strike="noStrike" kern="1200" cap="none" spc="0" normalizeH="0" baseline="0" noProof="0" dirty="0">
                          <a:ln>
                            <a:noFill/>
                          </a:ln>
                          <a:solidFill>
                            <a:prstClr val="white"/>
                          </a:solidFill>
                          <a:effectLst/>
                          <a:uLnTx/>
                          <a:uFillTx/>
                          <a:latin typeface="+mn-lt"/>
                          <a:ea typeface="Verdana" pitchFamily="34" charset="0"/>
                        </a:rPr>
                        <a:t> </a:t>
                      </a:r>
                      <a:r>
                        <a:rPr kumimoji="0" lang="fr-FR" sz="1200" b="0" i="0" u="none" strike="noStrike" kern="1200" cap="none" spc="0" normalizeH="0" baseline="0" noProof="0" dirty="0">
                          <a:ln>
                            <a:noFill/>
                          </a:ln>
                          <a:solidFill>
                            <a:srgbClr val="FF6D43"/>
                          </a:solidFill>
                          <a:effectLst/>
                          <a:uLnTx/>
                          <a:uFillTx/>
                          <a:latin typeface="+mn-lt"/>
                          <a:ea typeface="Verdana" pitchFamily="34" charset="0"/>
                        </a:rPr>
                        <a:t>down</a:t>
                      </a:r>
                      <a:r>
                        <a:rPr kumimoji="0" lang="fr-FR" sz="1200" b="0" i="0" u="none" strike="noStrike" kern="1200" cap="none" spc="0" normalizeH="0" baseline="0" noProof="0" dirty="0">
                          <a:ln>
                            <a:noFill/>
                          </a:ln>
                          <a:solidFill>
                            <a:prstClr val="white"/>
                          </a:solidFill>
                          <a:effectLst/>
                          <a:uLnTx/>
                          <a:uFillTx/>
                          <a:latin typeface="+mn-lt"/>
                          <a:ea typeface="Verdana" pitchFamily="34" charset="0"/>
                        </a:rPr>
                        <a:t> </a:t>
                      </a:r>
                      <a:r>
                        <a:rPr kumimoji="0" lang="fr-FR" sz="1200" b="0" u="none" strike="noStrike" cap="none" normalizeH="0" baseline="0" noProof="0" dirty="0">
                          <a:ln>
                            <a:noFill/>
                          </a:ln>
                          <a:effectLst/>
                          <a:latin typeface="+mn-lt"/>
                        </a:rPr>
                        <a:t>by</a:t>
                      </a:r>
                      <a:r>
                        <a:rPr kumimoji="0" lang="fr-FR" sz="1200" b="0" i="0" u="none" strike="noStrike" kern="1200" cap="none" spc="0" normalizeH="0" baseline="0" noProof="0" dirty="0">
                          <a:ln>
                            <a:noFill/>
                          </a:ln>
                          <a:solidFill>
                            <a:prstClr val="white"/>
                          </a:solidFill>
                          <a:effectLst/>
                          <a:uLnTx/>
                          <a:uFillTx/>
                          <a:latin typeface="+mn-lt"/>
                          <a:ea typeface="Verdana" pitchFamily="34" charset="0"/>
                        </a:rPr>
                        <a:t> </a:t>
                      </a:r>
                      <a:r>
                        <a:rPr kumimoji="0" lang="fr-FR" sz="1200" b="0" i="0" u="none" strike="noStrike" kern="1200" cap="none" spc="0" normalizeH="0" baseline="0" noProof="0" dirty="0" err="1">
                          <a:ln>
                            <a:noFill/>
                          </a:ln>
                          <a:solidFill>
                            <a:srgbClr val="FF6D43"/>
                          </a:solidFill>
                          <a:effectLst/>
                          <a:uLnTx/>
                          <a:uFillTx/>
                          <a:latin typeface="+mn-lt"/>
                          <a:ea typeface="Verdana" pitchFamily="34" charset="0"/>
                        </a:rPr>
                        <a:t>checker_http</a:t>
                      </a:r>
                      <a:endParaRPr kumimoji="0" lang="fr-FR" sz="1200" b="0" i="0" u="none" strike="noStrike" kern="1200" cap="none" spc="0" normalizeH="0" baseline="0" noProof="0" dirty="0">
                        <a:ln>
                          <a:noFill/>
                        </a:ln>
                        <a:solidFill>
                          <a:prstClr val="white"/>
                        </a:solidFill>
                        <a:effectLst/>
                        <a:uLnTx/>
                        <a:uFillTx/>
                        <a:latin typeface="+mn-lt"/>
                        <a:ea typeface="Verdana" pitchFamily="34" charset="0"/>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fr-FR" sz="1200" b="0" i="0" u="none" strike="noStrike" kern="1200" cap="none" spc="0" normalizeH="0" baseline="0" noProof="0" dirty="0">
                          <a:ln>
                            <a:noFill/>
                          </a:ln>
                          <a:solidFill>
                            <a:srgbClr val="000000"/>
                          </a:solidFill>
                          <a:effectLst/>
                          <a:uLnTx/>
                          <a:uFillTx/>
                          <a:latin typeface="+mn-lt"/>
                          <a:ea typeface="Verdana" pitchFamily="34" charset="0"/>
                        </a:rPr>
                        <a:t>Action</a:t>
                      </a:r>
                      <a:r>
                        <a:rPr kumimoji="0" lang="fr-FR" sz="1200" b="0" i="0" u="none" strike="noStrike" kern="1200" cap="none" spc="0" normalizeH="0" baseline="0" noProof="0" dirty="0">
                          <a:ln>
                            <a:noFill/>
                          </a:ln>
                          <a:solidFill>
                            <a:prstClr val="white"/>
                          </a:solidFill>
                          <a:effectLst/>
                          <a:uLnTx/>
                          <a:uFillTx/>
                          <a:latin typeface="+mn-lt"/>
                          <a:ea typeface="Verdana" pitchFamily="34" charset="0"/>
                        </a:rPr>
                        <a:t> </a:t>
                      </a:r>
                      <a:r>
                        <a:rPr kumimoji="0" lang="fr-FR" sz="1200" b="0" i="0" u="none" strike="noStrike" kern="1200" cap="none" spc="0" normalizeH="0" baseline="0" noProof="0" dirty="0">
                          <a:ln>
                            <a:noFill/>
                          </a:ln>
                          <a:solidFill>
                            <a:srgbClr val="FF6D43"/>
                          </a:solidFill>
                          <a:effectLst/>
                          <a:uLnTx/>
                          <a:uFillTx/>
                          <a:latin typeface="+mn-lt"/>
                          <a:ea typeface="Verdana" pitchFamily="34" charset="0"/>
                        </a:rPr>
                        <a:t>restart</a:t>
                      </a:r>
                      <a:r>
                        <a:rPr kumimoji="0" lang="fr-FR" sz="1200" b="0" i="0" u="none" strike="noStrike" kern="1200" cap="none" spc="0" normalizeH="0" baseline="0" noProof="0" dirty="0">
                          <a:ln>
                            <a:noFill/>
                          </a:ln>
                          <a:solidFill>
                            <a:prstClr val="white"/>
                          </a:solidFill>
                          <a:effectLst/>
                          <a:uLnTx/>
                          <a:uFillTx/>
                          <a:latin typeface="+mn-lt"/>
                          <a:ea typeface="Verdana" pitchFamily="34" charset="0"/>
                        </a:rPr>
                        <a:t>  </a:t>
                      </a:r>
                      <a:r>
                        <a:rPr kumimoji="0" lang="fr-FR" sz="1200" b="0" i="0" u="none" strike="noStrike" kern="1200" cap="none" spc="0" normalizeH="0" baseline="0" noProof="0" dirty="0" err="1">
                          <a:ln>
                            <a:noFill/>
                          </a:ln>
                          <a:solidFill>
                            <a:srgbClr val="000000"/>
                          </a:solidFill>
                          <a:effectLst/>
                          <a:uLnTx/>
                          <a:uFillTx/>
                          <a:latin typeface="+mn-lt"/>
                          <a:ea typeface="Verdana" pitchFamily="34" charset="0"/>
                        </a:rPr>
                        <a:t>from</a:t>
                      </a:r>
                      <a:r>
                        <a:rPr kumimoji="0" lang="fr-FR" sz="1200" b="0" i="0" u="none" strike="noStrike" kern="1200" cap="none" spc="0" normalizeH="0" baseline="0" noProof="0" dirty="0">
                          <a:ln>
                            <a:noFill/>
                          </a:ln>
                          <a:solidFill>
                            <a:prstClr val="white"/>
                          </a:solidFill>
                          <a:effectLst/>
                          <a:uLnTx/>
                          <a:uFillTx/>
                          <a:latin typeface="+mn-lt"/>
                          <a:ea typeface="Verdana" pitchFamily="34" charset="0"/>
                        </a:rPr>
                        <a:t> </a:t>
                      </a:r>
                      <a:r>
                        <a:rPr kumimoji="0" lang="fr-FR" sz="1200" b="0" i="0" u="none" strike="noStrike" kern="1200" cap="none" spc="0" normalizeH="0" baseline="0" noProof="0" dirty="0">
                          <a:ln>
                            <a:noFill/>
                          </a:ln>
                          <a:solidFill>
                            <a:srgbClr val="000000"/>
                          </a:solidFill>
                          <a:effectLst/>
                          <a:uLnTx/>
                          <a:uFillTx/>
                          <a:latin typeface="+mn-lt"/>
                          <a:ea typeface="Verdana" pitchFamily="34" charset="0"/>
                        </a:rPr>
                        <a:t>failover</a:t>
                      </a:r>
                      <a:r>
                        <a:rPr kumimoji="0" lang="fr-FR" sz="1200" b="0" i="0" u="none" strike="noStrike" kern="1200" cap="none" spc="0" normalizeH="0" baseline="0" noProof="0" dirty="0">
                          <a:ln>
                            <a:noFill/>
                          </a:ln>
                          <a:solidFill>
                            <a:prstClr val="white"/>
                          </a:solidFill>
                          <a:effectLst/>
                          <a:uLnTx/>
                          <a:uFillTx/>
                          <a:latin typeface="+mn-lt"/>
                          <a:ea typeface="Verdana" pitchFamily="34" charset="0"/>
                        </a:rPr>
                        <a:t> </a:t>
                      </a:r>
                      <a:r>
                        <a:rPr kumimoji="0" lang="fr-FR" sz="1200" b="0" i="0" u="none" strike="noStrike" kern="1200" cap="none" spc="0" normalizeH="0" baseline="0" noProof="0" dirty="0" err="1">
                          <a:ln>
                            <a:noFill/>
                          </a:ln>
                          <a:solidFill>
                            <a:srgbClr val="000000"/>
                          </a:solidFill>
                          <a:effectLst/>
                          <a:uLnTx/>
                          <a:uFillTx/>
                          <a:latin typeface="+mn-lt"/>
                          <a:ea typeface="Verdana" pitchFamily="34" charset="0"/>
                        </a:rPr>
                        <a:t>rule</a:t>
                      </a:r>
                      <a:r>
                        <a:rPr kumimoji="0" lang="fr-FR" sz="1200" b="0" i="0" u="none" strike="noStrike" kern="1200" cap="none" spc="0" normalizeH="0" baseline="0" noProof="0" dirty="0">
                          <a:ln>
                            <a:noFill/>
                          </a:ln>
                          <a:solidFill>
                            <a:srgbClr val="FF6D43"/>
                          </a:solidFill>
                          <a:effectLst/>
                          <a:uLnTx/>
                          <a:uFillTx/>
                          <a:latin typeface="+mn-lt"/>
                          <a:ea typeface="Verdana" pitchFamily="34" charset="0"/>
                        </a:rPr>
                        <a:t> </a:t>
                      </a:r>
                      <a:r>
                        <a:rPr kumimoji="0" lang="fr-FR" sz="1200" b="1" i="1" u="none" strike="noStrike" kern="1200" cap="none" spc="0" normalizeH="0" baseline="0" noProof="0" dirty="0" err="1">
                          <a:ln>
                            <a:noFill/>
                          </a:ln>
                          <a:solidFill>
                            <a:schemeClr val="tx1"/>
                          </a:solidFill>
                          <a:effectLst/>
                          <a:uLnTx/>
                          <a:uFillTx/>
                          <a:latin typeface="+mn-lt"/>
                          <a:ea typeface="Verdana" pitchFamily="34" charset="0"/>
                        </a:rPr>
                        <a:t>c_</a:t>
                      </a:r>
                      <a:r>
                        <a:rPr kumimoji="0" lang="fr-FR" sz="1200" b="0" i="1" u="none" strike="noStrike" kern="1200" cap="none" spc="0" normalizeH="0" baseline="0" noProof="0" dirty="0" err="1">
                          <a:ln>
                            <a:noFill/>
                          </a:ln>
                          <a:solidFill>
                            <a:srgbClr val="FF6D43"/>
                          </a:solidFill>
                          <a:effectLst/>
                          <a:uLnTx/>
                          <a:uFillTx/>
                          <a:latin typeface="+mn-lt"/>
                          <a:ea typeface="Verdana" pitchFamily="34" charset="0"/>
                        </a:rPr>
                        <a:t>http</a:t>
                      </a:r>
                      <a:endParaRPr kumimoji="0" lang="fr-FR" sz="1200" b="0" i="1" u="none" strike="noStrike" kern="1200" cap="none" spc="0" normalizeH="0" baseline="0" noProof="0" dirty="0">
                        <a:ln>
                          <a:noFill/>
                        </a:ln>
                        <a:solidFill>
                          <a:schemeClr val="tx1"/>
                        </a:solidFill>
                        <a:effectLst/>
                        <a:uLnTx/>
                        <a:uFillTx/>
                        <a:latin typeface="+mn-lt"/>
                        <a:ea typeface="Verdana" pitchFamily="34" charset="0"/>
                      </a:endParaRPr>
                    </a:p>
                  </a:txBody>
                  <a:tcPr marL="121920" marR="121920" marT="60960" marB="60960" anchor="ctr">
                    <a:lnL w="6350" cap="flat" cmpd="sng" algn="ctr">
                      <a:solidFill>
                        <a:schemeClr val="accent1"/>
                      </a:solidFill>
                      <a:prstDash val="solid"/>
                      <a:round/>
                      <a:headEnd type="none" w="med" len="med"/>
                      <a:tailEnd type="none" w="med" len="med"/>
                    </a:lnL>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019618057"/>
                  </a:ext>
                </a:extLst>
              </a:tr>
              <a:tr h="853440">
                <a:tc>
                  <a:txBody>
                    <a:bodyPr/>
                    <a:lstStyle/>
                    <a:p>
                      <a:pPr>
                        <a:lnSpc>
                          <a:spcPct val="150000"/>
                        </a:lnSpc>
                      </a:pPr>
                      <a:r>
                        <a:rPr lang="fr-FR" sz="1200" b="0" dirty="0" err="1">
                          <a:solidFill>
                            <a:schemeClr val="tx1"/>
                          </a:solidFill>
                          <a:latin typeface="+mn-lt"/>
                        </a:rPr>
                        <a:t>tcp</a:t>
                      </a:r>
                      <a:endParaRPr lang="fr-FR" sz="1200" b="0" dirty="0">
                        <a:solidFill>
                          <a:schemeClr val="tx1"/>
                        </a:solidFill>
                        <a:latin typeface="+mn-lt"/>
                      </a:endParaRPr>
                    </a:p>
                  </a:txBody>
                  <a:tcPr marL="121920" marR="121920" marT="60960" marB="60960" anchor="ctr">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fr-FR" sz="1200" b="0" i="0" u="none" strike="noStrike" kern="1200" cap="none" spc="0" normalizeH="0" baseline="0" noProof="0" dirty="0">
                          <a:ln>
                            <a:noFill/>
                          </a:ln>
                          <a:solidFill>
                            <a:srgbClr val="000000"/>
                          </a:solidFill>
                          <a:effectLst/>
                          <a:uLnTx/>
                          <a:uFillTx/>
                          <a:latin typeface="+mn-lt"/>
                          <a:ea typeface="Verdana" pitchFamily="34" charset="0"/>
                        </a:rPr>
                        <a:t>Resource </a:t>
                      </a:r>
                      <a:r>
                        <a:rPr kumimoji="0" lang="fr-FR" sz="1200" b="1" i="1" u="none" strike="noStrike" kern="1200" cap="none" spc="0" normalizeH="0" baseline="0" noProof="0" dirty="0">
                          <a:ln>
                            <a:noFill/>
                          </a:ln>
                          <a:solidFill>
                            <a:schemeClr val="tx1"/>
                          </a:solidFill>
                          <a:effectLst/>
                          <a:uLnTx/>
                          <a:uFillTx/>
                          <a:latin typeface="+mn-lt"/>
                          <a:ea typeface="Verdana" pitchFamily="34" charset="0"/>
                        </a:rPr>
                        <a:t>tcp.</a:t>
                      </a:r>
                      <a:r>
                        <a:rPr kumimoji="0" lang="fr-FR" sz="1200" b="0" i="1" u="none" strike="noStrike" kern="1200" cap="none" spc="0" normalizeH="0" baseline="0" noProof="0" dirty="0">
                          <a:ln>
                            <a:noFill/>
                          </a:ln>
                          <a:solidFill>
                            <a:srgbClr val="FF6D43"/>
                          </a:solidFill>
                          <a:effectLst/>
                          <a:uLnTx/>
                          <a:uFillTx/>
                          <a:latin typeface="+mn-lt"/>
                          <a:ea typeface="Verdana" pitchFamily="34" charset="0"/>
                        </a:rPr>
                        <a:t>Web_80 </a:t>
                      </a:r>
                      <a:r>
                        <a:rPr kumimoji="0" lang="fr-FR" sz="1200" b="0" u="none" strike="noStrike" cap="none" normalizeH="0" baseline="0" noProof="0" dirty="0">
                          <a:ln>
                            <a:noFill/>
                          </a:ln>
                          <a:solidFill>
                            <a:srgbClr val="000000"/>
                          </a:solidFill>
                          <a:effectLst/>
                          <a:latin typeface="+mn-lt"/>
                        </a:rPr>
                        <a:t>set to </a:t>
                      </a:r>
                      <a:r>
                        <a:rPr kumimoji="0" lang="fr-FR" sz="1200" b="0" i="0" u="none" strike="noStrike" kern="1200" cap="none" spc="0" normalizeH="0" baseline="0" noProof="0" dirty="0">
                          <a:ln>
                            <a:noFill/>
                          </a:ln>
                          <a:solidFill>
                            <a:srgbClr val="000000"/>
                          </a:solidFill>
                          <a:effectLst/>
                          <a:uLnTx/>
                          <a:uFillTx/>
                          <a:latin typeface="+mn-lt"/>
                          <a:ea typeface="Verdana" pitchFamily="34" charset="0"/>
                        </a:rPr>
                        <a:t> down </a:t>
                      </a:r>
                      <a:r>
                        <a:rPr kumimoji="0" lang="fr-FR" sz="1200" b="0" u="none" strike="noStrike" cap="none" normalizeH="0" baseline="0" noProof="0" dirty="0">
                          <a:ln>
                            <a:noFill/>
                          </a:ln>
                          <a:solidFill>
                            <a:srgbClr val="000000"/>
                          </a:solidFill>
                          <a:effectLst/>
                          <a:latin typeface="+mn-lt"/>
                        </a:rPr>
                        <a:t>by</a:t>
                      </a:r>
                      <a:r>
                        <a:rPr kumimoji="0" lang="fr-FR" sz="1200" b="0" i="0" u="none" strike="noStrike" kern="1200" cap="none" spc="0" normalizeH="0" baseline="0" noProof="0" dirty="0">
                          <a:ln>
                            <a:noFill/>
                          </a:ln>
                          <a:solidFill>
                            <a:srgbClr val="000000"/>
                          </a:solidFill>
                          <a:effectLst/>
                          <a:uLnTx/>
                          <a:uFillTx/>
                          <a:latin typeface="+mn-lt"/>
                          <a:ea typeface="Verdana" pitchFamily="34" charset="0"/>
                        </a:rPr>
                        <a:t> </a:t>
                      </a:r>
                      <a:r>
                        <a:rPr kumimoji="0" lang="fr-FR" sz="1200" b="0" i="0" u="none" strike="noStrike" kern="1200" cap="none" spc="0" normalizeH="0" baseline="0" noProof="0" dirty="0" err="1">
                          <a:ln>
                            <a:noFill/>
                          </a:ln>
                          <a:solidFill>
                            <a:srgbClr val="FF6D43"/>
                          </a:solidFill>
                          <a:effectLst/>
                          <a:uLnTx/>
                          <a:uFillTx/>
                          <a:latin typeface="+mn-lt"/>
                          <a:ea typeface="Verdana" pitchFamily="34" charset="0"/>
                        </a:rPr>
                        <a:t>tcpcheck</a:t>
                      </a:r>
                      <a:endParaRPr kumimoji="0" lang="fr-FR" sz="1200" b="0" i="0" u="none" strike="noStrike" kern="1200" cap="none" spc="0" normalizeH="0" baseline="0" noProof="0" dirty="0">
                        <a:ln>
                          <a:noFill/>
                        </a:ln>
                        <a:solidFill>
                          <a:srgbClr val="FF6D43"/>
                        </a:solidFill>
                        <a:effectLst/>
                        <a:uLnTx/>
                        <a:uFillTx/>
                        <a:latin typeface="+mn-lt"/>
                        <a:ea typeface="Verdana" pitchFamily="34" charset="0"/>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fr-FR" sz="1200" b="0" i="0" u="none" strike="noStrike" kern="1200" cap="none" spc="0" normalizeH="0" baseline="0" noProof="0" dirty="0">
                          <a:ln>
                            <a:noFill/>
                          </a:ln>
                          <a:solidFill>
                            <a:srgbClr val="000000"/>
                          </a:solidFill>
                          <a:effectLst/>
                          <a:uLnTx/>
                          <a:uFillTx/>
                          <a:latin typeface="+mn-lt"/>
                          <a:ea typeface="Verdana" pitchFamily="34" charset="0"/>
                        </a:rPr>
                        <a:t>Action </a:t>
                      </a:r>
                      <a:r>
                        <a:rPr kumimoji="0" lang="fr-FR" sz="1200" b="0" i="0" u="none" strike="noStrike" kern="1200" cap="none" spc="0" normalizeH="0" baseline="0" noProof="0" dirty="0">
                          <a:ln>
                            <a:noFill/>
                          </a:ln>
                          <a:solidFill>
                            <a:srgbClr val="FF6D43"/>
                          </a:solidFill>
                          <a:effectLst/>
                          <a:uLnTx/>
                          <a:uFillTx/>
                          <a:latin typeface="+mn-lt"/>
                          <a:ea typeface="Verdana" pitchFamily="34" charset="0"/>
                        </a:rPr>
                        <a:t>restart</a:t>
                      </a:r>
                      <a:r>
                        <a:rPr kumimoji="0" lang="fr-FR" sz="1200" b="0" i="0" u="none" strike="noStrike" kern="1200" cap="none" spc="0" normalizeH="0" baseline="0" noProof="0" dirty="0">
                          <a:ln>
                            <a:noFill/>
                          </a:ln>
                          <a:solidFill>
                            <a:srgbClr val="000000"/>
                          </a:solidFill>
                          <a:effectLst/>
                          <a:uLnTx/>
                          <a:uFillTx/>
                          <a:latin typeface="+mn-lt"/>
                          <a:ea typeface="Verdana" pitchFamily="34" charset="0"/>
                        </a:rPr>
                        <a:t>  </a:t>
                      </a:r>
                      <a:r>
                        <a:rPr kumimoji="0" lang="fr-FR" sz="1200" b="0" i="0" u="none" strike="noStrike" kern="1200" cap="none" spc="0" normalizeH="0" baseline="0" noProof="0" dirty="0" err="1">
                          <a:ln>
                            <a:noFill/>
                          </a:ln>
                          <a:solidFill>
                            <a:srgbClr val="000000"/>
                          </a:solidFill>
                          <a:effectLst/>
                          <a:uLnTx/>
                          <a:uFillTx/>
                          <a:latin typeface="+mn-lt"/>
                          <a:ea typeface="Verdana" pitchFamily="34" charset="0"/>
                        </a:rPr>
                        <a:t>from</a:t>
                      </a:r>
                      <a:r>
                        <a:rPr kumimoji="0" lang="fr-FR" sz="1200" b="0" i="0" u="none" strike="noStrike" kern="1200" cap="none" spc="0" normalizeH="0" baseline="0" noProof="0" dirty="0">
                          <a:ln>
                            <a:noFill/>
                          </a:ln>
                          <a:solidFill>
                            <a:srgbClr val="000000"/>
                          </a:solidFill>
                          <a:effectLst/>
                          <a:uLnTx/>
                          <a:uFillTx/>
                          <a:latin typeface="+mn-lt"/>
                          <a:ea typeface="Verdana" pitchFamily="34" charset="0"/>
                        </a:rPr>
                        <a:t> failover </a:t>
                      </a:r>
                      <a:r>
                        <a:rPr kumimoji="0" lang="fr-FR" sz="1200" b="0" i="0" u="none" strike="noStrike" kern="1200" cap="none" spc="0" normalizeH="0" baseline="0" noProof="0" dirty="0" err="1">
                          <a:ln>
                            <a:noFill/>
                          </a:ln>
                          <a:solidFill>
                            <a:srgbClr val="000000"/>
                          </a:solidFill>
                          <a:effectLst/>
                          <a:uLnTx/>
                          <a:uFillTx/>
                          <a:latin typeface="+mn-lt"/>
                          <a:ea typeface="Verdana" pitchFamily="34" charset="0"/>
                        </a:rPr>
                        <a:t>rule</a:t>
                      </a:r>
                      <a:r>
                        <a:rPr kumimoji="0" lang="fr-FR" sz="1200" b="0" i="0" u="none" strike="noStrike" kern="1200" cap="none" spc="0" normalizeH="0" baseline="0" noProof="0" dirty="0">
                          <a:ln>
                            <a:noFill/>
                          </a:ln>
                          <a:solidFill>
                            <a:srgbClr val="000000"/>
                          </a:solidFill>
                          <a:effectLst/>
                          <a:uLnTx/>
                          <a:uFillTx/>
                          <a:latin typeface="+mn-lt"/>
                          <a:ea typeface="Verdana" pitchFamily="34" charset="0"/>
                        </a:rPr>
                        <a:t> </a:t>
                      </a:r>
                      <a:r>
                        <a:rPr lang="en-US" sz="1200" b="1" i="1" kern="0" dirty="0">
                          <a:solidFill>
                            <a:schemeClr val="tx1"/>
                          </a:solidFill>
                          <a:cs typeface="Courier New" pitchFamily="49" charset="0"/>
                        </a:rPr>
                        <a:t>t</a:t>
                      </a:r>
                      <a:r>
                        <a:rPr lang="en-US" sz="1200" b="1" i="1" dirty="0">
                          <a:solidFill>
                            <a:schemeClr val="tx1"/>
                          </a:solidFill>
                          <a:latin typeface="+mn-lt"/>
                          <a:cs typeface="Courier New" pitchFamily="49" charset="0"/>
                        </a:rPr>
                        <a:t>_</a:t>
                      </a:r>
                      <a:r>
                        <a:rPr lang="en-US" sz="1200" i="1" kern="0" dirty="0">
                          <a:solidFill>
                            <a:schemeClr val="accent1"/>
                          </a:solidFill>
                          <a:cs typeface="Courier New" pitchFamily="49" charset="0"/>
                        </a:rPr>
                        <a:t>Web_80</a:t>
                      </a:r>
                      <a:r>
                        <a:rPr lang="en-US" sz="1200" i="0" kern="0" dirty="0">
                          <a:solidFill>
                            <a:schemeClr val="tx1"/>
                          </a:solidFill>
                          <a:cs typeface="Courier New" pitchFamily="49" charset="0"/>
                        </a:rPr>
                        <a:t>*</a:t>
                      </a: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endParaRPr kumimoji="0" lang="en-US" sz="1200" b="0" i="0" u="none" strike="noStrike" kern="0" cap="none" spc="0" normalizeH="0" baseline="0" noProof="0" dirty="0">
                        <a:ln>
                          <a:noFill/>
                        </a:ln>
                        <a:solidFill>
                          <a:schemeClr val="accent1"/>
                        </a:solidFill>
                        <a:effectLst/>
                        <a:uLnTx/>
                        <a:uFillTx/>
                        <a:latin typeface="+mn-lt"/>
                        <a:ea typeface="Verdana" pitchFamily="34" charset="0"/>
                        <a:cs typeface="Courier New" pitchFamily="49" charset="0"/>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en-US" sz="1200" b="0" i="0" u="none" strike="noStrike" kern="0" cap="none" spc="0" normalizeH="0" baseline="0" noProof="0" dirty="0">
                          <a:ln>
                            <a:noFill/>
                          </a:ln>
                          <a:solidFill>
                            <a:schemeClr val="tx1"/>
                          </a:solidFill>
                          <a:effectLst/>
                          <a:uLnTx/>
                          <a:uFillTx/>
                          <a:latin typeface="+mn-lt"/>
                          <a:ea typeface="Verdana" pitchFamily="34" charset="0"/>
                          <a:cs typeface="Courier New" pitchFamily="49" charset="0"/>
                        </a:rPr>
                        <a:t>Note: Before SafeKit 8.3.2, the failover rule was static and named </a:t>
                      </a:r>
                      <a:r>
                        <a:rPr kumimoji="0" lang="en-US" sz="1200" b="0" i="1" u="none" strike="noStrike" kern="0" cap="none" spc="0" normalizeH="0" baseline="0" noProof="0" dirty="0" err="1">
                          <a:ln>
                            <a:noFill/>
                          </a:ln>
                          <a:solidFill>
                            <a:schemeClr val="tx1"/>
                          </a:solidFill>
                          <a:effectLst/>
                          <a:uLnTx/>
                          <a:uFillTx/>
                          <a:latin typeface="+mn-lt"/>
                          <a:ea typeface="Verdana" pitchFamily="34" charset="0"/>
                          <a:cs typeface="Courier New" pitchFamily="49" charset="0"/>
                        </a:rPr>
                        <a:t>tcp_failure</a:t>
                      </a:r>
                      <a:endParaRPr kumimoji="0" lang="fr-FR" sz="1200" b="0" i="1" u="none" strike="noStrike" kern="1200" cap="none" spc="0" normalizeH="0" baseline="0" noProof="0" dirty="0">
                        <a:ln>
                          <a:noFill/>
                        </a:ln>
                        <a:solidFill>
                          <a:schemeClr val="tx1"/>
                        </a:solidFill>
                        <a:effectLst/>
                        <a:uLnTx/>
                        <a:uFillTx/>
                        <a:latin typeface="+mn-lt"/>
                        <a:ea typeface="Verdana" pitchFamily="34" charset="0"/>
                      </a:endParaRPr>
                    </a:p>
                  </a:txBody>
                  <a:tcPr marL="121920" marR="121920" marT="60960" marB="60960" anchor="ctr">
                    <a:lnL w="6350" cap="flat" cmpd="sng" algn="ctr">
                      <a:solidFill>
                        <a:schemeClr val="accent1"/>
                      </a:solidFill>
                      <a:prstDash val="solid"/>
                      <a:round/>
                      <a:headEnd type="none" w="med" len="med"/>
                      <a:tailEnd type="none" w="med" len="med"/>
                    </a:lnL>
                    <a:lnT w="635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019150823"/>
                  </a:ext>
                </a:extLst>
              </a:tr>
            </a:tbl>
          </a:graphicData>
        </a:graphic>
      </p:graphicFrame>
      <p:sp>
        <p:nvSpPr>
          <p:cNvPr id="3" name="ZoneTexte 2">
            <a:extLst>
              <a:ext uri="{FF2B5EF4-FFF2-40B4-BE49-F238E27FC236}">
                <a16:creationId xmlns:a16="http://schemas.microsoft.com/office/drawing/2014/main" id="{FC929C7D-0412-01D2-FBFF-703FF4966B2F}"/>
              </a:ext>
            </a:extLst>
          </p:cNvPr>
          <p:cNvSpPr txBox="1"/>
          <p:nvPr/>
        </p:nvSpPr>
        <p:spPr>
          <a:xfrm>
            <a:off x="459734" y="5541962"/>
            <a:ext cx="8928710" cy="276999"/>
          </a:xfrm>
          <a:prstGeom prst="rect">
            <a:avLst/>
          </a:prstGeom>
          <a:noFill/>
        </p:spPr>
        <p:txBody>
          <a:bodyPr wrap="square" rtlCol="0">
            <a:spAutoFit/>
          </a:bodyPr>
          <a:lstStyle/>
          <a:p>
            <a:pPr marL="228600" algn="l">
              <a:spcAft>
                <a:spcPts val="600"/>
              </a:spcAft>
            </a:pPr>
            <a:r>
              <a:rPr lang="en-US" sz="1200" dirty="0"/>
              <a:t>For custom, TCP, and ping checkers, the rule name  syntax is &lt;checker initial&gt;_&lt;ident attribute value&gt;</a:t>
            </a:r>
          </a:p>
        </p:txBody>
      </p:sp>
      <p:pic>
        <p:nvPicPr>
          <p:cNvPr id="2" name="trouble-6">
            <a:hlinkClick r:id="" action="ppaction://media"/>
            <a:extLst>
              <a:ext uri="{FF2B5EF4-FFF2-40B4-BE49-F238E27FC236}">
                <a16:creationId xmlns:a16="http://schemas.microsoft.com/office/drawing/2014/main" id="{40DB1A06-0FB0-A400-AA58-A895A08493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74746" y="6370637"/>
            <a:ext cx="487363" cy="487363"/>
          </a:xfrm>
          <a:prstGeom prst="rect">
            <a:avLst/>
          </a:prstGeom>
        </p:spPr>
      </p:pic>
    </p:spTree>
    <p:extLst>
      <p:ext uri="{BB962C8B-B14F-4D97-AF65-F5344CB8AC3E}">
        <p14:creationId xmlns:p14="http://schemas.microsoft.com/office/powerpoint/2010/main" val="518443093"/>
      </p:ext>
    </p:extLst>
  </p:cSld>
  <p:clrMapOvr>
    <a:masterClrMapping/>
  </p:clrMapOvr>
  <mc:AlternateContent xmlns:mc="http://schemas.openxmlformats.org/markup-compatibility/2006" xmlns:p14="http://schemas.microsoft.com/office/powerpoint/2010/main">
    <mc:Choice Requires="p14">
      <p:transition spd="slow" p14:dur="2000" advClick="0" advTm="91000"/>
    </mc:Choice>
    <mc:Fallback xmlns="">
      <p:transition spd="slow" advClick="0" advTm="9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96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5CB9948C-2ED1-4AC9-816C-FAE03D56031C}"/>
              </a:ext>
            </a:extLst>
          </p:cNvPr>
          <p:cNvSpPr>
            <a:spLocks noGrp="1"/>
          </p:cNvSpPr>
          <p:nvPr>
            <p:ph type="title"/>
          </p:nvPr>
        </p:nvSpPr>
        <p:spPr/>
        <p:txBody>
          <a:bodyPr/>
          <a:lstStyle/>
          <a:p>
            <a:r>
              <a:rPr lang="en-US" dirty="0"/>
              <a:t>Module log messages (2/2)</a:t>
            </a:r>
            <a:endParaRPr lang="en-GB" dirty="0"/>
          </a:p>
        </p:txBody>
      </p:sp>
      <p:sp>
        <p:nvSpPr>
          <p:cNvPr id="6" name="Espace réservé du texte 5">
            <a:extLst>
              <a:ext uri="{FF2B5EF4-FFF2-40B4-BE49-F238E27FC236}">
                <a16:creationId xmlns:a16="http://schemas.microsoft.com/office/drawing/2014/main" id="{76FB97BF-A655-4BAE-87D6-6AB4A2F56FDA}"/>
              </a:ext>
            </a:extLst>
          </p:cNvPr>
          <p:cNvSpPr>
            <a:spLocks noGrp="1"/>
          </p:cNvSpPr>
          <p:nvPr>
            <p:ph type="body" sz="quarter" idx="10"/>
          </p:nvPr>
        </p:nvSpPr>
        <p:spPr/>
        <p:txBody>
          <a:bodyPr/>
          <a:lstStyle/>
          <a:p>
            <a:endParaRPr lang="en-US" dirty="0"/>
          </a:p>
        </p:txBody>
      </p:sp>
      <p:graphicFrame>
        <p:nvGraphicFramePr>
          <p:cNvPr id="12" name="Tableau 2">
            <a:extLst>
              <a:ext uri="{FF2B5EF4-FFF2-40B4-BE49-F238E27FC236}">
                <a16:creationId xmlns:a16="http://schemas.microsoft.com/office/drawing/2014/main" id="{379CD17F-61C3-4505-B18D-6DDDAD0D22DE}"/>
              </a:ext>
            </a:extLst>
          </p:cNvPr>
          <p:cNvGraphicFramePr>
            <a:graphicFrameLocks noGrp="1"/>
          </p:cNvGraphicFramePr>
          <p:nvPr>
            <p:extLst>
              <p:ext uri="{D42A27DB-BD31-4B8C-83A1-F6EECF244321}">
                <p14:modId xmlns:p14="http://schemas.microsoft.com/office/powerpoint/2010/main" val="343241232"/>
              </p:ext>
            </p:extLst>
          </p:nvPr>
        </p:nvGraphicFramePr>
        <p:xfrm>
          <a:off x="859352" y="1325550"/>
          <a:ext cx="7352319" cy="5524479"/>
        </p:xfrm>
        <a:graphic>
          <a:graphicData uri="http://schemas.openxmlformats.org/drawingml/2006/table">
            <a:tbl>
              <a:tblPr firstRow="1" bandRow="1">
                <a:tableStyleId>{2D5ABB26-0587-4C30-8999-92F81FD0307C}</a:tableStyleId>
              </a:tblPr>
              <a:tblGrid>
                <a:gridCol w="1220460">
                  <a:extLst>
                    <a:ext uri="{9D8B030D-6E8A-4147-A177-3AD203B41FA5}">
                      <a16:colId xmlns:a16="http://schemas.microsoft.com/office/drawing/2014/main" val="214548950"/>
                    </a:ext>
                  </a:extLst>
                </a:gridCol>
                <a:gridCol w="6131859">
                  <a:extLst>
                    <a:ext uri="{9D8B030D-6E8A-4147-A177-3AD203B41FA5}">
                      <a16:colId xmlns:a16="http://schemas.microsoft.com/office/drawing/2014/main" val="3552310927"/>
                    </a:ext>
                  </a:extLst>
                </a:gridCol>
              </a:tblGrid>
              <a:tr h="466575">
                <a:tc>
                  <a:txBody>
                    <a:bodyPr/>
                    <a:lstStyle/>
                    <a:p>
                      <a:pPr>
                        <a:lnSpc>
                          <a:spcPct val="150000"/>
                        </a:lnSpc>
                      </a:pPr>
                      <a:endParaRPr lang="fr-FR" sz="1200" dirty="0">
                        <a:solidFill>
                          <a:srgbClr val="000000"/>
                        </a:solidFill>
                        <a:latin typeface="+mn-lt"/>
                      </a:endParaRPr>
                    </a:p>
                  </a:txBody>
                  <a:tcPr marL="121920" marR="121920" marT="60960" marB="60960" anchor="ctr">
                    <a:lnR w="6350" cap="flat" cmpd="sng" algn="ctr">
                      <a:solidFill>
                        <a:schemeClr val="accent1"/>
                      </a:solidFill>
                      <a:prstDash val="solid"/>
                      <a:round/>
                      <a:headEnd type="none" w="med" len="med"/>
                      <a:tailEnd type="none" w="med" len="med"/>
                    </a:lnR>
                    <a:lnB w="6350" cap="flat" cmpd="sng" algn="ctr">
                      <a:solidFill>
                        <a:schemeClr val="accent1"/>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fr-FR" sz="1200" b="1" u="none" strike="noStrike" cap="none" normalizeH="0" baseline="0" noProof="0" dirty="0">
                          <a:ln>
                            <a:noFill/>
                          </a:ln>
                          <a:effectLst/>
                          <a:latin typeface="+mn-lt"/>
                        </a:rPr>
                        <a:t>Messages in the module log</a:t>
                      </a:r>
                    </a:p>
                  </a:txBody>
                  <a:tcPr marL="121920" marR="121920" marT="60960" marB="60960" anchor="ctr">
                    <a:lnL w="6350" cap="flat" cmpd="sng" algn="ctr">
                      <a:solidFill>
                        <a:schemeClr val="accent1"/>
                      </a:solidFill>
                      <a:prstDash val="solid"/>
                      <a:round/>
                      <a:headEnd type="none" w="med" len="med"/>
                      <a:tailEnd type="none" w="med" len="med"/>
                    </a:lnL>
                    <a:lnB w="635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534605578"/>
                  </a:ext>
                </a:extLst>
              </a:tr>
              <a:tr h="466575">
                <a:tc>
                  <a:txBody>
                    <a:bodyPr/>
                    <a:lstStyle/>
                    <a:p>
                      <a:pPr>
                        <a:lnSpc>
                          <a:spcPct val="150000"/>
                        </a:lnSpc>
                      </a:pPr>
                      <a:r>
                        <a:rPr lang="fr-FR" sz="1200" b="0" i="0" u="none" strike="noStrike" dirty="0" err="1">
                          <a:solidFill>
                            <a:srgbClr val="000000"/>
                          </a:solidFill>
                          <a:effectLst/>
                          <a:latin typeface="+mn-lt"/>
                        </a:rPr>
                        <a:t>intf</a:t>
                      </a:r>
                      <a:endParaRPr lang="fr-FR" sz="1200" dirty="0">
                        <a:solidFill>
                          <a:srgbClr val="000000"/>
                        </a:solidFill>
                        <a:latin typeface="+mn-lt"/>
                      </a:endParaRPr>
                    </a:p>
                  </a:txBody>
                  <a:tcPr marL="121920" marR="121920" marT="60960" marB="60960" anchor="ctr">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50000"/>
                        </a:lnSpc>
                        <a:spcBef>
                          <a:spcPct val="0"/>
                        </a:spcBef>
                        <a:spcAft>
                          <a:spcPct val="0"/>
                        </a:spcAft>
                        <a:buClrTx/>
                        <a:buSzTx/>
                        <a:buNone/>
                        <a:tabLst/>
                      </a:pPr>
                      <a:r>
                        <a:rPr kumimoji="0" lang="fr-FR" sz="1200" u="none" strike="noStrike" cap="none" normalizeH="0" baseline="0" noProof="0" dirty="0">
                          <a:ln>
                            <a:noFill/>
                          </a:ln>
                          <a:solidFill>
                            <a:srgbClr val="000000"/>
                          </a:solidFill>
                          <a:effectLst/>
                          <a:latin typeface="+mn-lt"/>
                        </a:rPr>
                        <a:t>Resource </a:t>
                      </a:r>
                      <a:r>
                        <a:rPr kumimoji="0" lang="fr-FR" sz="1200" b="1" i="1" strike="noStrike" cap="none" normalizeH="0" baseline="0" noProof="0" dirty="0" err="1">
                          <a:ln>
                            <a:noFill/>
                          </a:ln>
                          <a:solidFill>
                            <a:schemeClr val="tx1"/>
                          </a:solidFill>
                          <a:effectLst/>
                          <a:latin typeface="+mn-lt"/>
                          <a:cs typeface="Courier New" panose="02070309020205020404" pitchFamily="49" charset="0"/>
                        </a:rPr>
                        <a:t>intf</a:t>
                      </a:r>
                      <a:r>
                        <a:rPr lang="en-US" sz="1200" b="1" i="1" kern="0" dirty="0">
                          <a:solidFill>
                            <a:schemeClr val="tx1"/>
                          </a:solidFill>
                          <a:latin typeface="+mn-lt"/>
                          <a:cs typeface="Courier New" pitchFamily="49" charset="0"/>
                        </a:rPr>
                        <a:t>.</a:t>
                      </a:r>
                      <a:r>
                        <a:rPr lang="en-US" sz="1200" i="1" kern="0" dirty="0">
                          <a:solidFill>
                            <a:srgbClr val="FF6D43"/>
                          </a:solidFill>
                          <a:latin typeface="+mn-lt"/>
                          <a:cs typeface="Courier New" pitchFamily="49" charset="0"/>
                        </a:rPr>
                        <a:t>172.24.199.0 </a:t>
                      </a:r>
                      <a:r>
                        <a:rPr kumimoji="0" lang="fr-FR" sz="1200" u="none" strike="noStrike" cap="none" normalizeH="0" baseline="0" noProof="0" dirty="0">
                          <a:ln>
                            <a:noFill/>
                          </a:ln>
                          <a:solidFill>
                            <a:srgbClr val="000000"/>
                          </a:solidFill>
                          <a:effectLst/>
                          <a:latin typeface="+mn-lt"/>
                        </a:rPr>
                        <a:t>set to down by </a:t>
                      </a:r>
                      <a:r>
                        <a:rPr kumimoji="0" lang="fr-FR" sz="1200" strike="noStrike" cap="none" normalizeH="0" baseline="0" noProof="0" dirty="0" err="1">
                          <a:ln>
                            <a:noFill/>
                          </a:ln>
                          <a:solidFill>
                            <a:srgbClr val="FF6D43"/>
                          </a:solidFill>
                          <a:effectLst/>
                          <a:latin typeface="+mn-lt"/>
                        </a:rPr>
                        <a:t>intfcheck</a:t>
                      </a:r>
                      <a:endParaRPr kumimoji="0" lang="fr-FR" sz="1200" strike="noStrike" cap="none" normalizeH="0" baseline="0" noProof="0" dirty="0">
                        <a:ln>
                          <a:noFill/>
                        </a:ln>
                        <a:solidFill>
                          <a:srgbClr val="FF6D43"/>
                        </a:solidFill>
                        <a:effectLst/>
                        <a:latin typeface="+mn-lt"/>
                      </a:endParaRPr>
                    </a:p>
                    <a:p>
                      <a:pPr marL="0" marR="0" lvl="0" indent="0" algn="l" defTabSz="914400" rtl="0" eaLnBrk="1" fontAlgn="base" latinLnBrk="0" hangingPunct="1">
                        <a:lnSpc>
                          <a:spcPct val="150000"/>
                        </a:lnSpc>
                        <a:spcBef>
                          <a:spcPct val="0"/>
                        </a:spcBef>
                        <a:spcAft>
                          <a:spcPct val="0"/>
                        </a:spcAft>
                        <a:buClrTx/>
                        <a:buSzTx/>
                        <a:buNone/>
                        <a:tabLst/>
                      </a:pPr>
                      <a:r>
                        <a:rPr kumimoji="0" lang="fr-FR" sz="1200" u="none" strike="noStrike" cap="none" normalizeH="0" baseline="0" noProof="0" dirty="0">
                          <a:ln>
                            <a:noFill/>
                          </a:ln>
                          <a:solidFill>
                            <a:srgbClr val="000000"/>
                          </a:solidFill>
                          <a:effectLst/>
                          <a:latin typeface="+mn-lt"/>
                        </a:rPr>
                        <a:t>Action </a:t>
                      </a:r>
                      <a:r>
                        <a:rPr kumimoji="0" lang="fr-FR" sz="1200" strike="noStrike" cap="none" normalizeH="0" baseline="0" noProof="0" dirty="0" err="1">
                          <a:ln>
                            <a:noFill/>
                          </a:ln>
                          <a:solidFill>
                            <a:srgbClr val="FF6D43"/>
                          </a:solidFill>
                          <a:effectLst/>
                          <a:latin typeface="+mn-lt"/>
                        </a:rPr>
                        <a:t>wait</a:t>
                      </a:r>
                      <a:r>
                        <a:rPr kumimoji="0" lang="fr-FR" sz="1200" u="none" strike="noStrike" cap="none" normalizeH="0" baseline="0" noProof="0" dirty="0">
                          <a:ln>
                            <a:noFill/>
                          </a:ln>
                          <a:solidFill>
                            <a:srgbClr val="000000"/>
                          </a:solidFill>
                          <a:effectLst/>
                          <a:latin typeface="+mn-lt"/>
                        </a:rPr>
                        <a:t>  </a:t>
                      </a:r>
                      <a:r>
                        <a:rPr kumimoji="0" lang="fr-FR" sz="1200" u="none" strike="noStrike" cap="none" normalizeH="0" baseline="0" noProof="0" dirty="0" err="1">
                          <a:ln>
                            <a:noFill/>
                          </a:ln>
                          <a:solidFill>
                            <a:srgbClr val="000000"/>
                          </a:solidFill>
                          <a:effectLst/>
                          <a:latin typeface="+mn-lt"/>
                        </a:rPr>
                        <a:t>from</a:t>
                      </a:r>
                      <a:r>
                        <a:rPr kumimoji="0" lang="fr-FR" sz="1200" u="none" strike="noStrike" cap="none" normalizeH="0" baseline="0" noProof="0" dirty="0">
                          <a:ln>
                            <a:noFill/>
                          </a:ln>
                          <a:solidFill>
                            <a:srgbClr val="000000"/>
                          </a:solidFill>
                          <a:effectLst/>
                          <a:latin typeface="+mn-lt"/>
                        </a:rPr>
                        <a:t> failover </a:t>
                      </a:r>
                      <a:r>
                        <a:rPr kumimoji="0" lang="fr-FR" sz="1200" u="none" strike="noStrike" cap="none" normalizeH="0" baseline="0" noProof="0" dirty="0" err="1">
                          <a:ln>
                            <a:noFill/>
                          </a:ln>
                          <a:solidFill>
                            <a:srgbClr val="000000"/>
                          </a:solidFill>
                          <a:effectLst/>
                          <a:latin typeface="+mn-lt"/>
                        </a:rPr>
                        <a:t>rule</a:t>
                      </a:r>
                      <a:r>
                        <a:rPr kumimoji="0" lang="fr-FR" sz="1200" u="none" strike="noStrike" cap="none" normalizeH="0" baseline="0" noProof="0" dirty="0">
                          <a:ln>
                            <a:noFill/>
                          </a:ln>
                          <a:solidFill>
                            <a:srgbClr val="000000"/>
                          </a:solidFill>
                          <a:effectLst/>
                          <a:latin typeface="+mn-lt"/>
                        </a:rPr>
                        <a:t> </a:t>
                      </a:r>
                      <a:r>
                        <a:rPr kumimoji="0" lang="fr-FR" sz="1200" i="1" strike="noStrike" cap="none" normalizeH="0" baseline="0" noProof="0" dirty="0" err="1">
                          <a:ln>
                            <a:noFill/>
                          </a:ln>
                          <a:solidFill>
                            <a:schemeClr val="tx1"/>
                          </a:solidFill>
                          <a:effectLst/>
                          <a:latin typeface="+mn-lt"/>
                        </a:rPr>
                        <a:t>interface_failure</a:t>
                      </a:r>
                      <a:endParaRPr kumimoji="0" lang="fr-FR" sz="1200" b="0" i="1" strike="noStrike" cap="none" normalizeH="0" baseline="0" noProof="0" dirty="0">
                        <a:ln>
                          <a:noFill/>
                        </a:ln>
                        <a:solidFill>
                          <a:schemeClr val="tx1"/>
                        </a:solidFill>
                        <a:effectLst/>
                        <a:latin typeface="+mn-lt"/>
                      </a:endParaRPr>
                    </a:p>
                  </a:txBody>
                  <a:tcPr marL="121920" marR="121920" marT="60960" marB="60960" anchor="ctr">
                    <a:lnL w="6350" cap="flat" cmpd="sng" algn="ctr">
                      <a:solidFill>
                        <a:schemeClr val="accent1"/>
                      </a:solidFill>
                      <a:prstDash val="solid"/>
                      <a:round/>
                      <a:headEnd type="none" w="med" len="med"/>
                      <a:tailEnd type="none" w="med" len="med"/>
                    </a:lnL>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3507909092"/>
                  </a:ext>
                </a:extLst>
              </a:tr>
              <a:tr h="609600">
                <a:tc>
                  <a:txBody>
                    <a:bodyPr/>
                    <a:lstStyle/>
                    <a:p>
                      <a:pPr>
                        <a:lnSpc>
                          <a:spcPct val="150000"/>
                        </a:lnSpc>
                      </a:pPr>
                      <a:r>
                        <a:rPr lang="fr-FR" sz="1200" b="0" i="0" u="none" strike="noStrike" dirty="0">
                          <a:solidFill>
                            <a:srgbClr val="000000"/>
                          </a:solidFill>
                          <a:effectLst/>
                          <a:latin typeface="+mn-lt"/>
                        </a:rPr>
                        <a:t>ping</a:t>
                      </a:r>
                      <a:endParaRPr lang="fr-FR" sz="1200" dirty="0">
                        <a:solidFill>
                          <a:srgbClr val="000000"/>
                        </a:solidFill>
                        <a:latin typeface="+mn-lt"/>
                      </a:endParaRPr>
                    </a:p>
                  </a:txBody>
                  <a:tcPr marL="121920" marR="121920" marT="60960" marB="60960" anchor="ctr">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50000"/>
                        </a:lnSpc>
                        <a:spcBef>
                          <a:spcPct val="0"/>
                        </a:spcBef>
                        <a:spcAft>
                          <a:spcPct val="0"/>
                        </a:spcAft>
                        <a:buClrTx/>
                        <a:buSzTx/>
                        <a:buNone/>
                        <a:tabLst/>
                      </a:pPr>
                      <a:r>
                        <a:rPr kumimoji="0" lang="fr-FR" sz="1200" u="none" strike="noStrike" cap="none" normalizeH="0" baseline="0" noProof="0" dirty="0">
                          <a:ln>
                            <a:noFill/>
                          </a:ln>
                          <a:solidFill>
                            <a:srgbClr val="000000"/>
                          </a:solidFill>
                          <a:effectLst/>
                          <a:latin typeface="+mn-lt"/>
                        </a:rPr>
                        <a:t>Resource </a:t>
                      </a:r>
                      <a:r>
                        <a:rPr lang="fr-FR" sz="1200" b="1" i="1" u="none" dirty="0" err="1">
                          <a:solidFill>
                            <a:schemeClr val="tx1"/>
                          </a:solidFill>
                          <a:latin typeface="+mn-lt"/>
                        </a:rPr>
                        <a:t>ping.</a:t>
                      </a:r>
                      <a:r>
                        <a:rPr lang="fr-FR" sz="1200" i="1" u="none" dirty="0" err="1">
                          <a:solidFill>
                            <a:srgbClr val="FF6D43"/>
                          </a:solidFill>
                          <a:latin typeface="+mn-lt"/>
                        </a:rPr>
                        <a:t>router</a:t>
                      </a:r>
                      <a:r>
                        <a:rPr kumimoji="0" lang="fr-FR" sz="1200" i="1" strike="noStrike" cap="none" normalizeH="0" baseline="0" noProof="0" dirty="0">
                          <a:ln>
                            <a:noFill/>
                          </a:ln>
                          <a:solidFill>
                            <a:srgbClr val="FF6D43"/>
                          </a:solidFill>
                          <a:effectLst/>
                          <a:latin typeface="+mn-lt"/>
                        </a:rPr>
                        <a:t> </a:t>
                      </a:r>
                      <a:r>
                        <a:rPr kumimoji="0" lang="fr-FR" sz="1200" u="none" strike="noStrike" cap="none" normalizeH="0" baseline="0" noProof="0" dirty="0">
                          <a:ln>
                            <a:noFill/>
                          </a:ln>
                          <a:solidFill>
                            <a:srgbClr val="000000"/>
                          </a:solidFill>
                          <a:effectLst/>
                          <a:latin typeface="+mn-lt"/>
                        </a:rPr>
                        <a:t>set to down by </a:t>
                      </a:r>
                      <a:r>
                        <a:rPr lang="fr-FR" sz="1200" u="none" dirty="0">
                          <a:solidFill>
                            <a:srgbClr val="FF6D43"/>
                          </a:solidFill>
                          <a:latin typeface="+mn-lt"/>
                        </a:rPr>
                        <a:t>ping</a:t>
                      </a:r>
                      <a:r>
                        <a:rPr kumimoji="0" lang="fr-FR" sz="1200" strike="noStrike" cap="none" normalizeH="0" baseline="0" noProof="0" dirty="0">
                          <a:ln>
                            <a:noFill/>
                          </a:ln>
                          <a:solidFill>
                            <a:srgbClr val="FF6D43"/>
                          </a:solidFill>
                          <a:effectLst/>
                          <a:latin typeface="+mn-lt"/>
                        </a:rPr>
                        <a:t>check</a:t>
                      </a:r>
                    </a:p>
                    <a:p>
                      <a:pPr marL="0" marR="0" lvl="0" indent="0" algn="l" defTabSz="914400" rtl="0" eaLnBrk="1" fontAlgn="base" latinLnBrk="0" hangingPunct="1">
                        <a:lnSpc>
                          <a:spcPct val="150000"/>
                        </a:lnSpc>
                        <a:spcBef>
                          <a:spcPct val="0"/>
                        </a:spcBef>
                        <a:spcAft>
                          <a:spcPct val="0"/>
                        </a:spcAft>
                        <a:buClrTx/>
                        <a:buSzTx/>
                        <a:buNone/>
                        <a:tabLst/>
                      </a:pPr>
                      <a:r>
                        <a:rPr kumimoji="0" lang="fr-FR" sz="1200" u="none" strike="noStrike" cap="none" normalizeH="0" baseline="0" noProof="0" dirty="0">
                          <a:ln>
                            <a:noFill/>
                          </a:ln>
                          <a:solidFill>
                            <a:srgbClr val="000000"/>
                          </a:solidFill>
                          <a:effectLst/>
                          <a:latin typeface="+mn-lt"/>
                        </a:rPr>
                        <a:t>Action </a:t>
                      </a:r>
                      <a:r>
                        <a:rPr kumimoji="0" lang="fr-FR" sz="1200" strike="noStrike" cap="none" normalizeH="0" baseline="0" noProof="0" dirty="0" err="1">
                          <a:ln>
                            <a:noFill/>
                          </a:ln>
                          <a:solidFill>
                            <a:srgbClr val="FF6D43"/>
                          </a:solidFill>
                          <a:effectLst/>
                          <a:latin typeface="+mn-lt"/>
                        </a:rPr>
                        <a:t>wait</a:t>
                      </a:r>
                      <a:r>
                        <a:rPr kumimoji="0" lang="fr-FR" sz="1200" u="none" strike="noStrike" cap="none" normalizeH="0" baseline="0" noProof="0" dirty="0">
                          <a:ln>
                            <a:noFill/>
                          </a:ln>
                          <a:solidFill>
                            <a:srgbClr val="000000"/>
                          </a:solidFill>
                          <a:effectLst/>
                          <a:latin typeface="+mn-lt"/>
                        </a:rPr>
                        <a:t>  </a:t>
                      </a:r>
                      <a:r>
                        <a:rPr kumimoji="0" lang="fr-FR" sz="1200" u="none" strike="noStrike" cap="none" normalizeH="0" baseline="0" noProof="0" dirty="0" err="1">
                          <a:ln>
                            <a:noFill/>
                          </a:ln>
                          <a:solidFill>
                            <a:srgbClr val="000000"/>
                          </a:solidFill>
                          <a:effectLst/>
                          <a:latin typeface="+mn-lt"/>
                        </a:rPr>
                        <a:t>from</a:t>
                      </a:r>
                      <a:r>
                        <a:rPr kumimoji="0" lang="fr-FR" sz="1200" u="none" strike="noStrike" cap="none" normalizeH="0" baseline="0" noProof="0" dirty="0">
                          <a:ln>
                            <a:noFill/>
                          </a:ln>
                          <a:solidFill>
                            <a:srgbClr val="000000"/>
                          </a:solidFill>
                          <a:effectLst/>
                          <a:latin typeface="+mn-lt"/>
                        </a:rPr>
                        <a:t> failover </a:t>
                      </a:r>
                      <a:r>
                        <a:rPr kumimoji="0" lang="fr-FR" sz="1200" u="none" strike="noStrike" cap="none" normalizeH="0" baseline="0" noProof="0" dirty="0" err="1">
                          <a:ln>
                            <a:noFill/>
                          </a:ln>
                          <a:solidFill>
                            <a:srgbClr val="000000"/>
                          </a:solidFill>
                          <a:effectLst/>
                          <a:latin typeface="+mn-lt"/>
                        </a:rPr>
                        <a:t>rule</a:t>
                      </a:r>
                      <a:r>
                        <a:rPr kumimoji="0" lang="fr-FR" sz="1200" u="none" strike="noStrike" cap="none" normalizeH="0" baseline="0" noProof="0" dirty="0">
                          <a:ln>
                            <a:noFill/>
                          </a:ln>
                          <a:solidFill>
                            <a:srgbClr val="000000"/>
                          </a:solidFill>
                          <a:effectLst/>
                          <a:latin typeface="+mn-lt"/>
                        </a:rPr>
                        <a:t> </a:t>
                      </a:r>
                      <a:r>
                        <a:rPr lang="fr-FR" sz="1200" b="1" i="1" u="none" dirty="0" err="1">
                          <a:solidFill>
                            <a:schemeClr val="tx1"/>
                          </a:solidFill>
                          <a:latin typeface="+mn-lt"/>
                        </a:rPr>
                        <a:t>p_</a:t>
                      </a:r>
                      <a:r>
                        <a:rPr lang="fr-FR" sz="1200" i="1" u="none" dirty="0" err="1">
                          <a:solidFill>
                            <a:srgbClr val="FF6D43"/>
                          </a:solidFill>
                          <a:latin typeface="+mn-lt"/>
                        </a:rPr>
                        <a:t>router</a:t>
                      </a:r>
                      <a:endParaRPr lang="fr-FR" sz="1200" i="1" u="none" dirty="0">
                        <a:solidFill>
                          <a:srgbClr val="FF6D43"/>
                        </a:solidFill>
                        <a:latin typeface="+mn-lt"/>
                      </a:endParaRPr>
                    </a:p>
                    <a:p>
                      <a:pPr marL="0" marR="0" lvl="0" indent="0" algn="l" defTabSz="914400" rtl="0" eaLnBrk="1" fontAlgn="base" latinLnBrk="0" hangingPunct="1">
                        <a:lnSpc>
                          <a:spcPct val="150000"/>
                        </a:lnSpc>
                        <a:spcBef>
                          <a:spcPct val="0"/>
                        </a:spcBef>
                        <a:spcAft>
                          <a:spcPct val="0"/>
                        </a:spcAft>
                        <a:buClrTx/>
                        <a:buSzTx/>
                        <a:buFontTx/>
                        <a:buNone/>
                        <a:tabLst/>
                        <a:defRPr/>
                      </a:pPr>
                      <a:endParaRPr kumimoji="0" lang="en-US" sz="1200" b="0" i="0" u="none" strike="noStrike" kern="0" cap="none" spc="0" normalizeH="0" baseline="0" noProof="0" dirty="0">
                        <a:ln>
                          <a:noFill/>
                        </a:ln>
                        <a:solidFill>
                          <a:schemeClr val="tx1"/>
                        </a:solidFill>
                        <a:effectLst/>
                        <a:uLnTx/>
                        <a:uFillTx/>
                        <a:latin typeface="+mn-lt"/>
                        <a:ea typeface="Verdana" pitchFamily="34" charset="0"/>
                        <a:cs typeface="Courier New" pitchFamily="49" charset="0"/>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1200" b="0" i="0" u="none" strike="noStrike" kern="0" cap="none" spc="0" normalizeH="0" baseline="0" noProof="0" dirty="0">
                          <a:ln>
                            <a:noFill/>
                          </a:ln>
                          <a:solidFill>
                            <a:schemeClr val="tx1"/>
                          </a:solidFill>
                          <a:effectLst/>
                          <a:uLnTx/>
                          <a:uFillTx/>
                          <a:latin typeface="+mn-lt"/>
                          <a:ea typeface="Verdana" pitchFamily="34" charset="0"/>
                          <a:cs typeface="Courier New" pitchFamily="49" charset="0"/>
                        </a:rPr>
                        <a:t>Note: Before SafeKit 8.3.2, the failover rule was static and named </a:t>
                      </a:r>
                      <a:r>
                        <a:rPr kumimoji="0" lang="en-US" sz="1200" b="0" i="1" u="none" strike="noStrike" kern="0" cap="none" spc="0" normalizeH="0" baseline="0" noProof="0" dirty="0" err="1">
                          <a:ln>
                            <a:noFill/>
                          </a:ln>
                          <a:solidFill>
                            <a:schemeClr val="tx1"/>
                          </a:solidFill>
                          <a:effectLst/>
                          <a:uLnTx/>
                          <a:uFillTx/>
                          <a:latin typeface="+mn-lt"/>
                          <a:ea typeface="Verdana" pitchFamily="34" charset="0"/>
                          <a:cs typeface="Courier New" pitchFamily="49" charset="0"/>
                        </a:rPr>
                        <a:t>ping_failure</a:t>
                      </a:r>
                      <a:endParaRPr kumimoji="0" lang="fr-FR" sz="1200" b="0" i="1" u="none" strike="noStrike" kern="1200" cap="none" spc="0" normalizeH="0" baseline="0" noProof="0" dirty="0">
                        <a:ln>
                          <a:noFill/>
                        </a:ln>
                        <a:solidFill>
                          <a:schemeClr val="tx1"/>
                        </a:solidFill>
                        <a:effectLst/>
                        <a:uLnTx/>
                        <a:uFillTx/>
                        <a:latin typeface="+mn-lt"/>
                        <a:ea typeface="Verdana" pitchFamily="34" charset="0"/>
                      </a:endParaRPr>
                    </a:p>
                  </a:txBody>
                  <a:tcPr marL="121920" marR="121920" marT="60960" marB="60960" anchor="ctr">
                    <a:lnL w="6350" cap="flat" cmpd="sng" algn="ctr">
                      <a:solidFill>
                        <a:schemeClr val="accent1"/>
                      </a:solidFill>
                      <a:prstDash val="solid"/>
                      <a:round/>
                      <a:headEnd type="none" w="med" len="med"/>
                      <a:tailEnd type="none" w="med" len="med"/>
                    </a:lnL>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4121540783"/>
                  </a:ext>
                </a:extLst>
              </a:tr>
              <a:tr h="609600">
                <a:tc>
                  <a:txBody>
                    <a:bodyPr/>
                    <a:lstStyle/>
                    <a:p>
                      <a:pPr>
                        <a:lnSpc>
                          <a:spcPct val="150000"/>
                        </a:lnSpc>
                      </a:pPr>
                      <a:r>
                        <a:rPr lang="fr-FR" sz="1200" dirty="0">
                          <a:solidFill>
                            <a:srgbClr val="000000"/>
                          </a:solidFill>
                          <a:latin typeface="+mn-lt"/>
                        </a:rPr>
                        <a:t>custom</a:t>
                      </a:r>
                    </a:p>
                  </a:txBody>
                  <a:tcPr marL="121920" marR="121920" marT="60960" marB="60960" anchor="ctr">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fr-FR" sz="1200" u="none" strike="noStrike" cap="none" normalizeH="0" baseline="0" noProof="0" dirty="0">
                          <a:ln>
                            <a:noFill/>
                          </a:ln>
                          <a:solidFill>
                            <a:srgbClr val="000000"/>
                          </a:solidFill>
                          <a:effectLst/>
                          <a:latin typeface="+mn-lt"/>
                        </a:rPr>
                        <a:t>Resource</a:t>
                      </a:r>
                      <a:r>
                        <a:rPr kumimoji="0" lang="fr-FR" sz="1200" b="0" i="0" u="none" strike="noStrike" kern="1200" cap="none" spc="0" normalizeH="0" baseline="0" noProof="0" dirty="0">
                          <a:ln>
                            <a:noFill/>
                          </a:ln>
                          <a:solidFill>
                            <a:srgbClr val="000000"/>
                          </a:solidFill>
                          <a:effectLst/>
                          <a:uLnTx/>
                          <a:uFillTx/>
                          <a:latin typeface="+mn-lt"/>
                          <a:ea typeface="Verdana" pitchFamily="34" charset="0"/>
                        </a:rPr>
                        <a:t> </a:t>
                      </a:r>
                      <a:r>
                        <a:rPr kumimoji="0" lang="fr-FR" sz="1200" b="1" i="1" u="none" strike="noStrike" kern="1200" cap="none" spc="0" normalizeH="0" baseline="0" noProof="0" dirty="0" err="1">
                          <a:ln>
                            <a:noFill/>
                          </a:ln>
                          <a:solidFill>
                            <a:schemeClr val="tx1"/>
                          </a:solidFill>
                          <a:effectLst/>
                          <a:uLnTx/>
                          <a:uFillTx/>
                          <a:latin typeface="+mn-lt"/>
                          <a:ea typeface="Verdana" pitchFamily="34" charset="0"/>
                        </a:rPr>
                        <a:t>custom.</a:t>
                      </a:r>
                      <a:r>
                        <a:rPr kumimoji="0" lang="fr-FR" sz="1200" b="0" i="1" u="none" strike="noStrike" kern="1200" cap="none" spc="0" normalizeH="0" baseline="0" noProof="0" dirty="0" err="1">
                          <a:ln>
                            <a:noFill/>
                          </a:ln>
                          <a:solidFill>
                            <a:srgbClr val="FF6D43"/>
                          </a:solidFill>
                          <a:effectLst/>
                          <a:uLnTx/>
                          <a:uFillTx/>
                          <a:latin typeface="+mn-lt"/>
                          <a:ea typeface="Verdana" pitchFamily="34" charset="0"/>
                        </a:rPr>
                        <a:t>sql</a:t>
                      </a:r>
                      <a:r>
                        <a:rPr kumimoji="0" lang="fr-FR" sz="1200" b="0" i="1" u="none" strike="noStrike" kern="1200" cap="none" spc="0" normalizeH="0" baseline="0" noProof="0" dirty="0">
                          <a:ln>
                            <a:noFill/>
                          </a:ln>
                          <a:solidFill>
                            <a:srgbClr val="FF6D43"/>
                          </a:solidFill>
                          <a:effectLst/>
                          <a:uLnTx/>
                          <a:uFillTx/>
                          <a:latin typeface="+mn-lt"/>
                          <a:ea typeface="Verdana" pitchFamily="34" charset="0"/>
                        </a:rPr>
                        <a:t> </a:t>
                      </a:r>
                      <a:r>
                        <a:rPr kumimoji="0" lang="fr-FR" sz="1200" b="0" i="0" u="none" strike="noStrike" kern="1200" cap="none" spc="0" normalizeH="0" baseline="0" noProof="0" dirty="0">
                          <a:ln>
                            <a:noFill/>
                          </a:ln>
                          <a:solidFill>
                            <a:srgbClr val="000000"/>
                          </a:solidFill>
                          <a:effectLst/>
                          <a:uLnTx/>
                          <a:uFillTx/>
                          <a:latin typeface="+mn-lt"/>
                          <a:ea typeface="Verdana" pitchFamily="34" charset="0"/>
                        </a:rPr>
                        <a:t>set to down </a:t>
                      </a:r>
                      <a:r>
                        <a:rPr kumimoji="0" lang="fr-FR" sz="1200" u="none" strike="noStrike" cap="none" normalizeH="0" baseline="0" noProof="0" dirty="0">
                          <a:ln>
                            <a:noFill/>
                          </a:ln>
                          <a:solidFill>
                            <a:srgbClr val="000000"/>
                          </a:solidFill>
                          <a:effectLst/>
                          <a:latin typeface="+mn-lt"/>
                        </a:rPr>
                        <a:t>by</a:t>
                      </a:r>
                      <a:r>
                        <a:rPr kumimoji="0" lang="fr-FR" sz="1200" b="0" i="0" u="none" strike="noStrike" kern="1200" cap="none" spc="0" normalizeH="0" baseline="0" noProof="0" dirty="0">
                          <a:ln>
                            <a:noFill/>
                          </a:ln>
                          <a:solidFill>
                            <a:srgbClr val="000000"/>
                          </a:solidFill>
                          <a:effectLst/>
                          <a:uLnTx/>
                          <a:uFillTx/>
                          <a:latin typeface="+mn-lt"/>
                          <a:ea typeface="Verdana" pitchFamily="34" charset="0"/>
                        </a:rPr>
                        <a:t> </a:t>
                      </a:r>
                      <a:r>
                        <a:rPr kumimoji="0" lang="fr-FR" sz="1200" b="0" i="0" u="none" strike="noStrike" kern="1200" cap="none" spc="0" normalizeH="0" baseline="0" noProof="0" dirty="0" err="1">
                          <a:ln>
                            <a:noFill/>
                          </a:ln>
                          <a:solidFill>
                            <a:srgbClr val="FF6D43"/>
                          </a:solidFill>
                          <a:effectLst/>
                          <a:uLnTx/>
                          <a:uFillTx/>
                          <a:latin typeface="+mn-lt"/>
                          <a:ea typeface="Verdana" pitchFamily="34" charset="0"/>
                        </a:rPr>
                        <a:t>checker_sql</a:t>
                      </a:r>
                      <a:endParaRPr kumimoji="0" lang="fr-FR" sz="1200" b="0" i="0" u="none" strike="noStrike" kern="1200" cap="none" spc="0" normalizeH="0" baseline="0" noProof="0" dirty="0">
                        <a:ln>
                          <a:noFill/>
                        </a:ln>
                        <a:solidFill>
                          <a:srgbClr val="FF6D43"/>
                        </a:solidFill>
                        <a:effectLst/>
                        <a:uLnTx/>
                        <a:uFillTx/>
                        <a:latin typeface="+mn-lt"/>
                        <a:ea typeface="Verdana" pitchFamily="34" charset="0"/>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fr-FR" sz="1200" b="0" i="0" u="none" strike="noStrike" kern="1200" cap="none" spc="0" normalizeH="0" baseline="0" noProof="0" dirty="0">
                          <a:ln>
                            <a:noFill/>
                          </a:ln>
                          <a:solidFill>
                            <a:srgbClr val="000000"/>
                          </a:solidFill>
                          <a:effectLst/>
                          <a:uLnTx/>
                          <a:uFillTx/>
                          <a:latin typeface="+mn-lt"/>
                          <a:ea typeface="Verdana" pitchFamily="34" charset="0"/>
                        </a:rPr>
                        <a:t>Action </a:t>
                      </a:r>
                      <a:r>
                        <a:rPr kumimoji="0" lang="fr-FR" sz="1200" b="0" i="0" u="none" strike="noStrike" kern="1200" cap="none" spc="0" normalizeH="0" baseline="0" noProof="0" dirty="0">
                          <a:ln>
                            <a:noFill/>
                          </a:ln>
                          <a:solidFill>
                            <a:srgbClr val="FF6D43"/>
                          </a:solidFill>
                          <a:effectLst/>
                          <a:uLnTx/>
                          <a:uFillTx/>
                          <a:latin typeface="+mn-lt"/>
                          <a:ea typeface="Verdana" pitchFamily="34" charset="0"/>
                        </a:rPr>
                        <a:t>stopstart</a:t>
                      </a:r>
                      <a:r>
                        <a:rPr kumimoji="0" lang="fr-FR" sz="1200" b="0" i="0" u="none" strike="noStrike" kern="1200" cap="none" spc="0" normalizeH="0" baseline="0" noProof="0" dirty="0">
                          <a:ln>
                            <a:noFill/>
                          </a:ln>
                          <a:solidFill>
                            <a:srgbClr val="000000"/>
                          </a:solidFill>
                          <a:effectLst/>
                          <a:uLnTx/>
                          <a:uFillTx/>
                          <a:latin typeface="+mn-lt"/>
                          <a:ea typeface="Verdana" pitchFamily="34" charset="0"/>
                        </a:rPr>
                        <a:t>  </a:t>
                      </a:r>
                      <a:r>
                        <a:rPr kumimoji="0" lang="fr-FR" sz="1200" b="0" i="0" u="none" strike="noStrike" kern="1200" cap="none" spc="0" normalizeH="0" baseline="0" noProof="0" dirty="0" err="1">
                          <a:ln>
                            <a:noFill/>
                          </a:ln>
                          <a:solidFill>
                            <a:srgbClr val="000000"/>
                          </a:solidFill>
                          <a:effectLst/>
                          <a:uLnTx/>
                          <a:uFillTx/>
                          <a:latin typeface="+mn-lt"/>
                          <a:ea typeface="Verdana" pitchFamily="34" charset="0"/>
                        </a:rPr>
                        <a:t>from</a:t>
                      </a:r>
                      <a:r>
                        <a:rPr kumimoji="0" lang="fr-FR" sz="1200" b="0" i="0" u="none" strike="noStrike" kern="1200" cap="none" spc="0" normalizeH="0" baseline="0" noProof="0" dirty="0">
                          <a:ln>
                            <a:noFill/>
                          </a:ln>
                          <a:solidFill>
                            <a:srgbClr val="000000"/>
                          </a:solidFill>
                          <a:effectLst/>
                          <a:uLnTx/>
                          <a:uFillTx/>
                          <a:latin typeface="+mn-lt"/>
                          <a:ea typeface="Verdana" pitchFamily="34" charset="0"/>
                        </a:rPr>
                        <a:t> failover </a:t>
                      </a:r>
                      <a:r>
                        <a:rPr kumimoji="0" lang="fr-FR" sz="1200" b="0" i="0" u="none" strike="noStrike" kern="1200" cap="none" spc="0" normalizeH="0" baseline="0" noProof="0" dirty="0" err="1">
                          <a:ln>
                            <a:noFill/>
                          </a:ln>
                          <a:solidFill>
                            <a:srgbClr val="000000"/>
                          </a:solidFill>
                          <a:effectLst/>
                          <a:uLnTx/>
                          <a:uFillTx/>
                          <a:latin typeface="+mn-lt"/>
                          <a:ea typeface="Verdana" pitchFamily="34" charset="0"/>
                        </a:rPr>
                        <a:t>rule</a:t>
                      </a:r>
                      <a:r>
                        <a:rPr kumimoji="0" lang="fr-FR" sz="1200" b="0" i="0" u="none" strike="noStrike" kern="1200" cap="none" spc="0" normalizeH="0" baseline="0" noProof="0" dirty="0">
                          <a:ln>
                            <a:noFill/>
                          </a:ln>
                          <a:solidFill>
                            <a:srgbClr val="000000"/>
                          </a:solidFill>
                          <a:effectLst/>
                          <a:uLnTx/>
                          <a:uFillTx/>
                          <a:latin typeface="+mn-lt"/>
                          <a:ea typeface="Verdana" pitchFamily="34" charset="0"/>
                        </a:rPr>
                        <a:t> </a:t>
                      </a:r>
                      <a:r>
                        <a:rPr kumimoji="0" lang="fr-FR" sz="1200" b="1" i="1" u="none" strike="noStrike" kern="1200" cap="none" spc="0" normalizeH="0" baseline="0" noProof="0" dirty="0" err="1">
                          <a:ln>
                            <a:noFill/>
                          </a:ln>
                          <a:solidFill>
                            <a:schemeClr val="tx1"/>
                          </a:solidFill>
                          <a:effectLst/>
                          <a:uLnTx/>
                          <a:uFillTx/>
                          <a:latin typeface="+mn-lt"/>
                          <a:ea typeface="Verdana" pitchFamily="34" charset="0"/>
                        </a:rPr>
                        <a:t>c_</a:t>
                      </a:r>
                      <a:r>
                        <a:rPr kumimoji="0" lang="fr-FR" sz="1200" b="0" i="1" u="none" strike="noStrike" kern="1200" cap="none" spc="0" normalizeH="0" baseline="0" noProof="0" dirty="0" err="1">
                          <a:ln>
                            <a:noFill/>
                          </a:ln>
                          <a:solidFill>
                            <a:srgbClr val="FF6D43"/>
                          </a:solidFill>
                          <a:effectLst/>
                          <a:uLnTx/>
                          <a:uFillTx/>
                          <a:latin typeface="+mn-lt"/>
                          <a:ea typeface="Verdana" pitchFamily="34" charset="0"/>
                        </a:rPr>
                        <a:t>sql</a:t>
                      </a:r>
                      <a:endParaRPr kumimoji="0" lang="fr-FR" sz="1200" b="0" i="1" u="none" strike="noStrike" kern="1200" cap="none" spc="0" normalizeH="0" baseline="0" noProof="0" dirty="0">
                        <a:ln>
                          <a:noFill/>
                        </a:ln>
                        <a:solidFill>
                          <a:srgbClr val="FF6D43"/>
                        </a:solidFill>
                        <a:effectLst/>
                        <a:uLnTx/>
                        <a:uFillTx/>
                        <a:latin typeface="+mn-lt"/>
                        <a:ea typeface="Verdana" pitchFamily="34" charset="0"/>
                      </a:endParaRPr>
                    </a:p>
                  </a:txBody>
                  <a:tcPr marL="121920" marR="121920" marT="60960" marB="60960" anchor="ctr">
                    <a:lnL w="6350" cap="flat" cmpd="sng" algn="ctr">
                      <a:solidFill>
                        <a:schemeClr val="accent1"/>
                      </a:solidFill>
                      <a:prstDash val="solid"/>
                      <a:round/>
                      <a:headEnd type="none" w="med" len="med"/>
                      <a:tailEnd type="none" w="med" len="med"/>
                    </a:lnL>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3019618057"/>
                  </a:ext>
                </a:extLst>
              </a:tr>
              <a:tr h="853440">
                <a:tc>
                  <a:txBody>
                    <a:bodyPr/>
                    <a:lstStyle/>
                    <a:p>
                      <a:pPr>
                        <a:lnSpc>
                          <a:spcPct val="150000"/>
                        </a:lnSpc>
                      </a:pPr>
                      <a:r>
                        <a:rPr lang="fr-FR" sz="1200" dirty="0">
                          <a:solidFill>
                            <a:srgbClr val="000000"/>
                          </a:solidFill>
                          <a:latin typeface="+mn-lt"/>
                        </a:rPr>
                        <a:t>module</a:t>
                      </a:r>
                    </a:p>
                  </a:txBody>
                  <a:tcPr marL="121920" marR="121920" marT="60960" marB="60960" anchor="ctr">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fr-FR" sz="1200" u="none" strike="noStrike" cap="none" normalizeH="0" baseline="0" noProof="0" dirty="0">
                          <a:ln>
                            <a:noFill/>
                          </a:ln>
                          <a:solidFill>
                            <a:srgbClr val="000000"/>
                          </a:solidFill>
                          <a:effectLst/>
                          <a:latin typeface="+mn-lt"/>
                        </a:rPr>
                        <a:t>Resource</a:t>
                      </a:r>
                      <a:r>
                        <a:rPr kumimoji="0" lang="fr-FR" sz="1200" b="0" i="0" u="none" strike="noStrike" kern="1200" cap="none" spc="0" normalizeH="0" baseline="0" noProof="0" dirty="0">
                          <a:ln>
                            <a:noFill/>
                          </a:ln>
                          <a:solidFill>
                            <a:srgbClr val="000000"/>
                          </a:solidFill>
                          <a:effectLst/>
                          <a:uLnTx/>
                          <a:uFillTx/>
                          <a:latin typeface="+mn-lt"/>
                          <a:ea typeface="Verdana" pitchFamily="34" charset="0"/>
                        </a:rPr>
                        <a:t> </a:t>
                      </a:r>
                      <a:r>
                        <a:rPr kumimoji="0" lang="fr-FR" sz="1200" b="1" i="1" u="none" strike="noStrike" kern="1200" cap="none" spc="0" normalizeH="0" baseline="0" noProof="0" dirty="0">
                          <a:ln>
                            <a:noFill/>
                          </a:ln>
                          <a:solidFill>
                            <a:schemeClr val="tx1"/>
                          </a:solidFill>
                          <a:effectLst/>
                          <a:uLnTx/>
                          <a:uFillTx/>
                          <a:latin typeface="+mn-lt"/>
                          <a:ea typeface="Verdana" pitchFamily="34" charset="0"/>
                        </a:rPr>
                        <a:t>module.</a:t>
                      </a:r>
                      <a:r>
                        <a:rPr lang="en-US" sz="1200" i="1" kern="0" dirty="0" err="1">
                          <a:solidFill>
                            <a:srgbClr val="FF6D43"/>
                          </a:solidFill>
                          <a:latin typeface="+mn-lt"/>
                          <a:cs typeface="Courier New" pitchFamily="49" charset="0"/>
                        </a:rPr>
                        <a:t>sqlserver</a:t>
                      </a:r>
                      <a:r>
                        <a:rPr kumimoji="0" lang="fr-FR" sz="1200" b="0" i="1" u="none" strike="noStrike" kern="1200" cap="none" spc="0" normalizeH="0" baseline="0" noProof="0" dirty="0">
                          <a:ln>
                            <a:noFill/>
                          </a:ln>
                          <a:solidFill>
                            <a:srgbClr val="FF6D43"/>
                          </a:solidFill>
                          <a:effectLst/>
                          <a:uLnTx/>
                          <a:uFillTx/>
                          <a:latin typeface="+mn-lt"/>
                          <a:ea typeface="Verdana" pitchFamily="34" charset="0"/>
                        </a:rPr>
                        <a:t> </a:t>
                      </a:r>
                      <a:r>
                        <a:rPr kumimoji="0" lang="fr-FR" sz="1200" b="0" i="0" u="none" strike="noStrike" kern="1200" cap="none" spc="0" normalizeH="0" baseline="0" noProof="0" dirty="0">
                          <a:ln>
                            <a:noFill/>
                          </a:ln>
                          <a:solidFill>
                            <a:srgbClr val="000000"/>
                          </a:solidFill>
                          <a:effectLst/>
                          <a:uLnTx/>
                          <a:uFillTx/>
                          <a:latin typeface="+mn-lt"/>
                          <a:ea typeface="Verdana" pitchFamily="34" charset="0"/>
                        </a:rPr>
                        <a:t>set to down </a:t>
                      </a:r>
                      <a:r>
                        <a:rPr kumimoji="0" lang="fr-FR" sz="1200" u="none" strike="noStrike" cap="none" normalizeH="0" baseline="0" noProof="0" dirty="0">
                          <a:ln>
                            <a:noFill/>
                          </a:ln>
                          <a:solidFill>
                            <a:srgbClr val="000000"/>
                          </a:solidFill>
                          <a:effectLst/>
                          <a:latin typeface="+mn-lt"/>
                        </a:rPr>
                        <a:t>by</a:t>
                      </a:r>
                      <a:r>
                        <a:rPr kumimoji="0" lang="fr-FR" sz="1200" b="0" i="0" u="none" strike="noStrike" kern="1200" cap="none" spc="0" normalizeH="0" baseline="0" noProof="0" dirty="0">
                          <a:ln>
                            <a:noFill/>
                          </a:ln>
                          <a:solidFill>
                            <a:srgbClr val="000000"/>
                          </a:solidFill>
                          <a:effectLst/>
                          <a:uLnTx/>
                          <a:uFillTx/>
                          <a:latin typeface="+mn-lt"/>
                          <a:ea typeface="Verdana" pitchFamily="34" charset="0"/>
                        </a:rPr>
                        <a:t> </a:t>
                      </a:r>
                      <a:r>
                        <a:rPr kumimoji="0" lang="fr-FR" sz="1200" b="0" i="0" u="none" strike="noStrike" kern="1200" cap="none" spc="0" normalizeH="0" baseline="0" noProof="0" dirty="0" err="1">
                          <a:ln>
                            <a:noFill/>
                          </a:ln>
                          <a:solidFill>
                            <a:srgbClr val="FF6D43"/>
                          </a:solidFill>
                          <a:effectLst/>
                          <a:uLnTx/>
                          <a:uFillTx/>
                          <a:latin typeface="+mn-lt"/>
                          <a:ea typeface="Verdana" pitchFamily="34" charset="0"/>
                        </a:rPr>
                        <a:t>modulecheck</a:t>
                      </a:r>
                      <a:endParaRPr kumimoji="0" lang="fr-FR" sz="1200" b="0" i="0" u="none" strike="noStrike" kern="1200" cap="none" spc="0" normalizeH="0" baseline="0" noProof="0" dirty="0">
                        <a:ln>
                          <a:noFill/>
                        </a:ln>
                        <a:solidFill>
                          <a:srgbClr val="FF6D43"/>
                        </a:solidFill>
                        <a:effectLst/>
                        <a:uLnTx/>
                        <a:uFillTx/>
                        <a:latin typeface="+mn-lt"/>
                        <a:ea typeface="Verdana" pitchFamily="34" charset="0"/>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fr-FR" sz="1200" b="0" i="0" u="none" strike="noStrike" kern="1200" cap="none" spc="0" normalizeH="0" baseline="0" noProof="0" dirty="0">
                          <a:ln>
                            <a:noFill/>
                          </a:ln>
                          <a:solidFill>
                            <a:srgbClr val="000000"/>
                          </a:solidFill>
                          <a:effectLst/>
                          <a:uLnTx/>
                          <a:uFillTx/>
                          <a:latin typeface="+mn-lt"/>
                          <a:ea typeface="Verdana" pitchFamily="34" charset="0"/>
                        </a:rPr>
                        <a:t>Action </a:t>
                      </a:r>
                      <a:r>
                        <a:rPr kumimoji="0" lang="fr-FR" sz="1200" b="0" i="0" u="none" strike="noStrike" kern="1200" cap="none" spc="0" normalizeH="0" baseline="0" noProof="0" dirty="0" err="1">
                          <a:ln>
                            <a:noFill/>
                          </a:ln>
                          <a:solidFill>
                            <a:srgbClr val="FF6D43"/>
                          </a:solidFill>
                          <a:effectLst/>
                          <a:uLnTx/>
                          <a:uFillTx/>
                          <a:latin typeface="+mn-lt"/>
                          <a:ea typeface="Verdana" pitchFamily="34" charset="0"/>
                        </a:rPr>
                        <a:t>wait</a:t>
                      </a:r>
                      <a:r>
                        <a:rPr kumimoji="0" lang="fr-FR" sz="1200" b="0" i="0" u="none" strike="noStrike" kern="1200" cap="none" spc="0" normalizeH="0" baseline="0" noProof="0" dirty="0">
                          <a:ln>
                            <a:noFill/>
                          </a:ln>
                          <a:solidFill>
                            <a:srgbClr val="000000"/>
                          </a:solidFill>
                          <a:effectLst/>
                          <a:uLnTx/>
                          <a:uFillTx/>
                          <a:latin typeface="+mn-lt"/>
                          <a:ea typeface="Verdana" pitchFamily="34" charset="0"/>
                        </a:rPr>
                        <a:t>  </a:t>
                      </a:r>
                      <a:r>
                        <a:rPr kumimoji="0" lang="fr-FR" sz="1200" b="0" i="0" u="none" strike="noStrike" kern="1200" cap="none" spc="0" normalizeH="0" baseline="0" noProof="0" dirty="0" err="1">
                          <a:ln>
                            <a:noFill/>
                          </a:ln>
                          <a:solidFill>
                            <a:srgbClr val="000000"/>
                          </a:solidFill>
                          <a:effectLst/>
                          <a:uLnTx/>
                          <a:uFillTx/>
                          <a:latin typeface="+mn-lt"/>
                          <a:ea typeface="Verdana" pitchFamily="34" charset="0"/>
                        </a:rPr>
                        <a:t>from</a:t>
                      </a:r>
                      <a:r>
                        <a:rPr kumimoji="0" lang="fr-FR" sz="1200" b="0" i="0" u="none" strike="noStrike" kern="1200" cap="none" spc="0" normalizeH="0" baseline="0" noProof="0" dirty="0">
                          <a:ln>
                            <a:noFill/>
                          </a:ln>
                          <a:solidFill>
                            <a:srgbClr val="000000"/>
                          </a:solidFill>
                          <a:effectLst/>
                          <a:uLnTx/>
                          <a:uFillTx/>
                          <a:latin typeface="+mn-lt"/>
                          <a:ea typeface="Verdana" pitchFamily="34" charset="0"/>
                        </a:rPr>
                        <a:t> failover </a:t>
                      </a:r>
                      <a:r>
                        <a:rPr kumimoji="0" lang="fr-FR" sz="1200" b="0" i="0" u="none" strike="noStrike" kern="1200" cap="none" spc="0" normalizeH="0" baseline="0" noProof="0" dirty="0" err="1">
                          <a:ln>
                            <a:noFill/>
                          </a:ln>
                          <a:solidFill>
                            <a:srgbClr val="000000"/>
                          </a:solidFill>
                          <a:effectLst/>
                          <a:uLnTx/>
                          <a:uFillTx/>
                          <a:latin typeface="+mn-lt"/>
                          <a:ea typeface="Verdana" pitchFamily="34" charset="0"/>
                        </a:rPr>
                        <a:t>rule</a:t>
                      </a:r>
                      <a:r>
                        <a:rPr kumimoji="0" lang="fr-FR" sz="1200" b="0" i="0" u="none" strike="noStrike" kern="1200" cap="none" spc="0" normalizeH="0" baseline="0" noProof="0" dirty="0">
                          <a:ln>
                            <a:noFill/>
                          </a:ln>
                          <a:solidFill>
                            <a:srgbClr val="000000"/>
                          </a:solidFill>
                          <a:effectLst/>
                          <a:uLnTx/>
                          <a:uFillTx/>
                          <a:latin typeface="+mn-lt"/>
                          <a:ea typeface="Verdana" pitchFamily="34" charset="0"/>
                        </a:rPr>
                        <a:t> </a:t>
                      </a:r>
                      <a:r>
                        <a:rPr kumimoji="0" lang="fr-FR" sz="1200" b="0" i="1" u="none" strike="noStrike" kern="1200" cap="none" spc="0" normalizeH="0" baseline="0" noProof="0" dirty="0" err="1">
                          <a:ln>
                            <a:noFill/>
                          </a:ln>
                          <a:solidFill>
                            <a:schemeClr val="tx1"/>
                          </a:solidFill>
                          <a:effectLst/>
                          <a:uLnTx/>
                          <a:uFillTx/>
                          <a:latin typeface="+mn-lt"/>
                          <a:ea typeface="Verdana" pitchFamily="34" charset="0"/>
                        </a:rPr>
                        <a:t>module_failure</a:t>
                      </a:r>
                      <a:endParaRPr kumimoji="0" lang="fr-FR" sz="1200" b="0" i="1" u="none" strike="noStrike" kern="1200" cap="none" spc="0" normalizeH="0" baseline="0" noProof="0" dirty="0">
                        <a:ln>
                          <a:noFill/>
                        </a:ln>
                        <a:solidFill>
                          <a:schemeClr val="tx1"/>
                        </a:solidFill>
                        <a:effectLst/>
                        <a:uLnTx/>
                        <a:uFillTx/>
                        <a:latin typeface="+mn-lt"/>
                        <a:ea typeface="Verdana" pitchFamily="34" charset="0"/>
                      </a:endParaRPr>
                    </a:p>
                  </a:txBody>
                  <a:tcPr marL="121920" marR="121920" marT="60960" marB="60960" anchor="ctr">
                    <a:lnL w="6350" cap="flat" cmpd="sng" algn="ctr">
                      <a:solidFill>
                        <a:schemeClr val="accent1"/>
                      </a:solidFill>
                      <a:prstDash val="solid"/>
                      <a:round/>
                      <a:headEnd type="none" w="med" len="med"/>
                      <a:tailEnd type="none" w="med" len="med"/>
                    </a:lnL>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3019150823"/>
                  </a:ext>
                </a:extLst>
              </a:tr>
              <a:tr h="853440">
                <a:tc>
                  <a:txBody>
                    <a:bodyPr/>
                    <a:lstStyle/>
                    <a:p>
                      <a:pPr>
                        <a:lnSpc>
                          <a:spcPct val="150000"/>
                        </a:lnSpc>
                      </a:pPr>
                      <a:r>
                        <a:rPr lang="fr-FR" sz="1200" b="0" i="0" u="none" strike="noStrike" dirty="0" err="1">
                          <a:solidFill>
                            <a:srgbClr val="000000"/>
                          </a:solidFill>
                          <a:effectLst/>
                          <a:latin typeface="+mn-lt"/>
                        </a:rPr>
                        <a:t>splitbrain</a:t>
                      </a:r>
                      <a:endParaRPr lang="fr-FR" sz="1200" dirty="0">
                        <a:solidFill>
                          <a:srgbClr val="000000"/>
                        </a:solidFill>
                        <a:latin typeface="+mn-lt"/>
                      </a:endParaRPr>
                    </a:p>
                  </a:txBody>
                  <a:tcPr marL="121920" marR="121920" marT="60960" marB="60960" anchor="ctr">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fr-FR" sz="1200" u="none" strike="noStrike" cap="none" normalizeH="0" baseline="0" noProof="0" dirty="0">
                          <a:ln>
                            <a:noFill/>
                          </a:ln>
                          <a:solidFill>
                            <a:srgbClr val="000000"/>
                          </a:solidFill>
                          <a:effectLst/>
                          <a:latin typeface="+mn-lt"/>
                        </a:rPr>
                        <a:t>Resource</a:t>
                      </a:r>
                      <a:r>
                        <a:rPr kumimoji="0" lang="en-US" sz="1200" strike="noStrike" cap="none" normalizeH="0" baseline="0" noProof="0" dirty="0">
                          <a:ln>
                            <a:noFill/>
                          </a:ln>
                          <a:solidFill>
                            <a:srgbClr val="000000"/>
                          </a:solidFill>
                          <a:effectLst/>
                          <a:latin typeface="+mn-lt"/>
                        </a:rPr>
                        <a:t> </a:t>
                      </a:r>
                      <a:r>
                        <a:rPr kumimoji="0" lang="en-US" sz="1200" i="1" strike="noStrike" cap="none" normalizeH="0" baseline="0" noProof="0" dirty="0" err="1">
                          <a:ln>
                            <a:noFill/>
                          </a:ln>
                          <a:solidFill>
                            <a:schemeClr val="tx1"/>
                          </a:solidFill>
                          <a:effectLst/>
                          <a:latin typeface="+mn-lt"/>
                        </a:rPr>
                        <a:t>heartbeat.</a:t>
                      </a:r>
                      <a:r>
                        <a:rPr kumimoji="0" lang="en-US" sz="1200" i="1" strike="noStrike" cap="none" normalizeH="0" baseline="0" noProof="0" dirty="0" err="1">
                          <a:ln>
                            <a:noFill/>
                          </a:ln>
                          <a:solidFill>
                            <a:srgbClr val="FF6D43"/>
                          </a:solidFill>
                          <a:effectLst/>
                          <a:latin typeface="+mn-lt"/>
                        </a:rPr>
                        <a:t>default</a:t>
                      </a:r>
                      <a:r>
                        <a:rPr kumimoji="0" lang="en-US" sz="1200" i="1" strike="noStrike" cap="none" normalizeH="0" baseline="0" noProof="0" dirty="0">
                          <a:ln>
                            <a:noFill/>
                          </a:ln>
                          <a:solidFill>
                            <a:srgbClr val="FF6D43"/>
                          </a:solidFill>
                          <a:effectLst/>
                          <a:latin typeface="+mn-lt"/>
                        </a:rPr>
                        <a:t> </a:t>
                      </a:r>
                      <a:r>
                        <a:rPr kumimoji="0" lang="en-US" sz="1200" strike="noStrike" cap="none" normalizeH="0" baseline="0" noProof="0" dirty="0">
                          <a:ln>
                            <a:noFill/>
                          </a:ln>
                          <a:solidFill>
                            <a:srgbClr val="000000"/>
                          </a:solidFill>
                          <a:effectLst/>
                          <a:latin typeface="+mn-lt"/>
                        </a:rPr>
                        <a:t>set to down </a:t>
                      </a:r>
                      <a:r>
                        <a:rPr kumimoji="0" lang="fr-FR" sz="1200" u="none" strike="noStrike" cap="none" normalizeH="0" baseline="0" noProof="0" dirty="0">
                          <a:ln>
                            <a:noFill/>
                          </a:ln>
                          <a:solidFill>
                            <a:srgbClr val="000000"/>
                          </a:solidFill>
                          <a:effectLst/>
                          <a:latin typeface="+mn-lt"/>
                        </a:rPr>
                        <a:t>by</a:t>
                      </a:r>
                      <a:r>
                        <a:rPr kumimoji="0" lang="en-US" sz="1200" strike="noStrike" cap="none" normalizeH="0" baseline="0" noProof="0" dirty="0">
                          <a:ln>
                            <a:noFill/>
                          </a:ln>
                          <a:solidFill>
                            <a:srgbClr val="000000"/>
                          </a:solidFill>
                          <a:effectLst/>
                          <a:latin typeface="+mn-lt"/>
                        </a:rPr>
                        <a:t> </a:t>
                      </a:r>
                      <a:r>
                        <a:rPr kumimoji="0" lang="en-US" sz="1200" strike="noStrike" cap="none" normalizeH="0" baseline="0" noProof="0" dirty="0">
                          <a:ln>
                            <a:noFill/>
                          </a:ln>
                          <a:solidFill>
                            <a:srgbClr val="FF6D43"/>
                          </a:solidFill>
                          <a:effectLst/>
                          <a:latin typeface="+mn-lt"/>
                        </a:rPr>
                        <a:t>heart</a:t>
                      </a:r>
                      <a:endParaRPr kumimoji="0" lang="fr-FR" sz="1200" strike="noStrike" cap="none" normalizeH="0" baseline="0" noProof="0" dirty="0">
                        <a:ln>
                          <a:noFill/>
                        </a:ln>
                        <a:solidFill>
                          <a:srgbClr val="FF6D43"/>
                        </a:solidFill>
                        <a:effectLst/>
                        <a:latin typeface="+mn-lt"/>
                      </a:endParaRPr>
                    </a:p>
                    <a:p>
                      <a:pPr defTabSz="914400" fontAlgn="base">
                        <a:lnSpc>
                          <a:spcPct val="150000"/>
                        </a:lnSpc>
                        <a:spcBef>
                          <a:spcPct val="0"/>
                        </a:spcBef>
                        <a:spcAft>
                          <a:spcPct val="0"/>
                        </a:spcAft>
                        <a:buClrTx/>
                        <a:buSzTx/>
                      </a:pPr>
                      <a:r>
                        <a:rPr kumimoji="0" lang="fr-FR" sz="1200" u="none" strike="noStrike" cap="none" normalizeH="0" baseline="0" noProof="0" dirty="0">
                          <a:ln>
                            <a:noFill/>
                          </a:ln>
                          <a:solidFill>
                            <a:srgbClr val="000000"/>
                          </a:solidFill>
                          <a:effectLst/>
                          <a:latin typeface="+mn-lt"/>
                        </a:rPr>
                        <a:t>Resource</a:t>
                      </a:r>
                      <a:r>
                        <a:rPr kumimoji="0" lang="en-US" sz="1200" strike="noStrike" cap="none" normalizeH="0" baseline="0" noProof="0" dirty="0">
                          <a:ln>
                            <a:noFill/>
                          </a:ln>
                          <a:solidFill>
                            <a:srgbClr val="000000"/>
                          </a:solidFill>
                          <a:effectLst/>
                          <a:latin typeface="+mn-lt"/>
                        </a:rPr>
                        <a:t> </a:t>
                      </a:r>
                      <a:r>
                        <a:rPr kumimoji="0" lang="en-US" sz="1200" i="1" strike="noStrike" cap="none" normalizeH="0" baseline="0" noProof="0" dirty="0" err="1">
                          <a:ln>
                            <a:noFill/>
                          </a:ln>
                          <a:solidFill>
                            <a:schemeClr val="tx1"/>
                          </a:solidFill>
                          <a:effectLst/>
                          <a:latin typeface="+mn-lt"/>
                        </a:rPr>
                        <a:t>heartbeat.</a:t>
                      </a:r>
                      <a:r>
                        <a:rPr kumimoji="0" lang="en-US" sz="1200" i="1" strike="noStrike" cap="none" normalizeH="0" baseline="0" noProof="0" dirty="0" err="1">
                          <a:ln>
                            <a:noFill/>
                          </a:ln>
                          <a:solidFill>
                            <a:srgbClr val="FF6D43"/>
                          </a:solidFill>
                          <a:effectLst/>
                          <a:latin typeface="+mn-lt"/>
                        </a:rPr>
                        <a:t>flow</a:t>
                      </a:r>
                      <a:r>
                        <a:rPr kumimoji="0" lang="en-US" sz="1200" i="1" strike="noStrike" cap="none" normalizeH="0" baseline="0" noProof="0" dirty="0">
                          <a:ln>
                            <a:noFill/>
                          </a:ln>
                          <a:solidFill>
                            <a:srgbClr val="FF6D43"/>
                          </a:solidFill>
                          <a:effectLst/>
                          <a:latin typeface="+mn-lt"/>
                        </a:rPr>
                        <a:t> </a:t>
                      </a:r>
                      <a:r>
                        <a:rPr kumimoji="0" lang="en-US" sz="1200" strike="noStrike" cap="none" normalizeH="0" baseline="0" noProof="0" dirty="0">
                          <a:ln>
                            <a:noFill/>
                          </a:ln>
                          <a:solidFill>
                            <a:srgbClr val="000000"/>
                          </a:solidFill>
                          <a:effectLst/>
                          <a:latin typeface="+mn-lt"/>
                        </a:rPr>
                        <a:t>set to down by </a:t>
                      </a:r>
                      <a:r>
                        <a:rPr kumimoji="0" lang="en-US" sz="1200" strike="noStrike" cap="none" normalizeH="0" baseline="0" noProof="0" dirty="0">
                          <a:ln>
                            <a:noFill/>
                          </a:ln>
                          <a:solidFill>
                            <a:srgbClr val="FF6D43"/>
                          </a:solidFill>
                          <a:effectLst/>
                          <a:latin typeface="+mn-lt"/>
                        </a:rPr>
                        <a:t>heart</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fr-FR" sz="1200" u="none" strike="noStrike" cap="none" normalizeH="0" baseline="0" noProof="0" dirty="0">
                          <a:ln>
                            <a:noFill/>
                          </a:ln>
                          <a:solidFill>
                            <a:srgbClr val="000000"/>
                          </a:solidFill>
                          <a:effectLst/>
                          <a:latin typeface="+mn-lt"/>
                        </a:rPr>
                        <a:t>Resource </a:t>
                      </a:r>
                      <a:r>
                        <a:rPr lang="fr-FR" sz="1200" b="1" i="1" u="none" dirty="0" err="1">
                          <a:solidFill>
                            <a:schemeClr val="tx1"/>
                          </a:solidFill>
                          <a:latin typeface="+mn-lt"/>
                        </a:rPr>
                        <a:t>splitbrain.</a:t>
                      </a:r>
                      <a:r>
                        <a:rPr lang="fr-FR" sz="1200" i="1" u="none" dirty="0" err="1">
                          <a:solidFill>
                            <a:srgbClr val="FF6D43"/>
                          </a:solidFill>
                          <a:latin typeface="+mn-lt"/>
                        </a:rPr>
                        <a:t>witness</a:t>
                      </a:r>
                      <a:r>
                        <a:rPr kumimoji="0" lang="fr-FR" sz="1200" i="1" strike="noStrike" cap="none" normalizeH="0" baseline="0" noProof="0" dirty="0">
                          <a:ln>
                            <a:noFill/>
                          </a:ln>
                          <a:solidFill>
                            <a:srgbClr val="FF6D43"/>
                          </a:solidFill>
                          <a:effectLst/>
                          <a:latin typeface="+mn-lt"/>
                        </a:rPr>
                        <a:t> </a:t>
                      </a:r>
                      <a:r>
                        <a:rPr kumimoji="0" lang="fr-FR" sz="1200" u="none" strike="noStrike" cap="none" normalizeH="0" baseline="0" noProof="0" dirty="0">
                          <a:ln>
                            <a:noFill/>
                          </a:ln>
                          <a:solidFill>
                            <a:srgbClr val="000000"/>
                          </a:solidFill>
                          <a:effectLst/>
                          <a:latin typeface="+mn-lt"/>
                        </a:rPr>
                        <a:t>set to down by </a:t>
                      </a:r>
                      <a:r>
                        <a:rPr lang="fr-FR" sz="1200" u="none" dirty="0">
                          <a:solidFill>
                            <a:srgbClr val="FF6D43"/>
                          </a:solidFill>
                          <a:latin typeface="+mn-lt"/>
                        </a:rPr>
                        <a:t>ping</a:t>
                      </a:r>
                      <a:r>
                        <a:rPr kumimoji="0" lang="fr-FR" sz="1200" strike="noStrike" cap="none" normalizeH="0" baseline="0" noProof="0" dirty="0">
                          <a:ln>
                            <a:noFill/>
                          </a:ln>
                          <a:solidFill>
                            <a:srgbClr val="FF6D43"/>
                          </a:solidFill>
                          <a:effectLst/>
                          <a:latin typeface="+mn-lt"/>
                        </a:rPr>
                        <a:t>check</a:t>
                      </a:r>
                      <a:endParaRPr kumimoji="0" lang="fr-FR" sz="1200" u="none" strike="noStrike" cap="none" normalizeH="0" baseline="0" noProof="0" dirty="0">
                        <a:ln>
                          <a:noFill/>
                        </a:ln>
                        <a:solidFill>
                          <a:srgbClr val="FF6D43"/>
                        </a:solidFill>
                        <a:effectLst/>
                        <a:latin typeface="+mn-lt"/>
                      </a:endParaRPr>
                    </a:p>
                    <a:p>
                      <a:pPr marL="0" marR="0" lvl="0" indent="0" algn="l" defTabSz="914400" rtl="0" eaLnBrk="1" fontAlgn="base" latinLnBrk="0" hangingPunct="1">
                        <a:lnSpc>
                          <a:spcPct val="150000"/>
                        </a:lnSpc>
                        <a:spcBef>
                          <a:spcPct val="0"/>
                        </a:spcBef>
                        <a:spcAft>
                          <a:spcPct val="0"/>
                        </a:spcAft>
                        <a:buClrTx/>
                        <a:buSzTx/>
                        <a:buNone/>
                        <a:tabLst/>
                      </a:pPr>
                      <a:r>
                        <a:rPr kumimoji="0" lang="fr-FR" sz="1200" u="none" strike="noStrike" cap="none" normalizeH="0" baseline="0" noProof="0" dirty="0">
                          <a:ln>
                            <a:noFill/>
                          </a:ln>
                          <a:solidFill>
                            <a:srgbClr val="000000"/>
                          </a:solidFill>
                          <a:effectLst/>
                          <a:latin typeface="+mn-lt"/>
                        </a:rPr>
                        <a:t>Resource </a:t>
                      </a:r>
                      <a:r>
                        <a:rPr lang="fr-FR" sz="1200" i="1" u="none" dirty="0" err="1">
                          <a:solidFill>
                            <a:schemeClr val="tx1"/>
                          </a:solidFill>
                          <a:latin typeface="+mn-lt"/>
                        </a:rPr>
                        <a:t>splitbrain.uptodate</a:t>
                      </a:r>
                      <a:r>
                        <a:rPr kumimoji="0" lang="fr-FR" sz="1200" i="1" strike="noStrike" cap="none" normalizeH="0" baseline="0" noProof="0" dirty="0">
                          <a:ln>
                            <a:noFill/>
                          </a:ln>
                          <a:solidFill>
                            <a:schemeClr val="tx1"/>
                          </a:solidFill>
                          <a:effectLst/>
                          <a:latin typeface="+mn-lt"/>
                        </a:rPr>
                        <a:t> </a:t>
                      </a:r>
                      <a:r>
                        <a:rPr kumimoji="0" lang="fr-FR" sz="1200" u="none" strike="noStrike" cap="none" normalizeH="0" baseline="0" noProof="0" dirty="0">
                          <a:ln>
                            <a:noFill/>
                          </a:ln>
                          <a:solidFill>
                            <a:srgbClr val="000000"/>
                          </a:solidFill>
                          <a:effectLst/>
                          <a:latin typeface="+mn-lt"/>
                        </a:rPr>
                        <a:t>set to down by </a:t>
                      </a:r>
                      <a:r>
                        <a:rPr kumimoji="0" lang="fr-FR" sz="1200" strike="noStrike" cap="none" normalizeH="0" baseline="0" noProof="0" dirty="0" err="1">
                          <a:ln>
                            <a:noFill/>
                          </a:ln>
                          <a:solidFill>
                            <a:srgbClr val="FF6D43"/>
                          </a:solidFill>
                          <a:effectLst/>
                          <a:latin typeface="+mn-lt"/>
                        </a:rPr>
                        <a:t>splitbraincheck</a:t>
                      </a:r>
                      <a:endParaRPr kumimoji="0" lang="fr-FR" sz="1200" strike="noStrike" cap="none" normalizeH="0" baseline="0" noProof="0" dirty="0">
                        <a:ln>
                          <a:noFill/>
                        </a:ln>
                        <a:solidFill>
                          <a:srgbClr val="FF6D43"/>
                        </a:solidFill>
                        <a:effectLst/>
                        <a:latin typeface="+mn-lt"/>
                      </a:endParaRPr>
                    </a:p>
                    <a:p>
                      <a:pPr marL="0" marR="0" lvl="0" indent="0" algn="l" defTabSz="914400" rtl="0" eaLnBrk="1" fontAlgn="base" latinLnBrk="0" hangingPunct="1">
                        <a:lnSpc>
                          <a:spcPct val="150000"/>
                        </a:lnSpc>
                        <a:spcBef>
                          <a:spcPct val="0"/>
                        </a:spcBef>
                        <a:spcAft>
                          <a:spcPct val="0"/>
                        </a:spcAft>
                        <a:buClrTx/>
                        <a:buSzTx/>
                        <a:buNone/>
                        <a:tabLst/>
                      </a:pPr>
                      <a:r>
                        <a:rPr kumimoji="0" lang="fr-FR" sz="1200" u="none" strike="noStrike" cap="none" normalizeH="0" baseline="0" noProof="0" dirty="0">
                          <a:ln>
                            <a:noFill/>
                          </a:ln>
                          <a:solidFill>
                            <a:srgbClr val="000000"/>
                          </a:solidFill>
                          <a:effectLst/>
                          <a:latin typeface="+mn-lt"/>
                        </a:rPr>
                        <a:t>Action </a:t>
                      </a:r>
                      <a:r>
                        <a:rPr kumimoji="0" lang="fr-FR" sz="1200" strike="noStrike" cap="none" normalizeH="0" baseline="0" noProof="0" dirty="0" err="1">
                          <a:ln>
                            <a:noFill/>
                          </a:ln>
                          <a:solidFill>
                            <a:srgbClr val="FF6D43"/>
                          </a:solidFill>
                          <a:effectLst/>
                          <a:latin typeface="+mn-lt"/>
                        </a:rPr>
                        <a:t>wait</a:t>
                      </a:r>
                      <a:r>
                        <a:rPr kumimoji="0" lang="fr-FR" sz="1200" u="none" strike="noStrike" cap="none" normalizeH="0" baseline="0" noProof="0" dirty="0">
                          <a:ln>
                            <a:noFill/>
                          </a:ln>
                          <a:solidFill>
                            <a:srgbClr val="000000"/>
                          </a:solidFill>
                          <a:effectLst/>
                          <a:latin typeface="+mn-lt"/>
                        </a:rPr>
                        <a:t>  </a:t>
                      </a:r>
                      <a:r>
                        <a:rPr kumimoji="0" lang="fr-FR" sz="1200" u="none" strike="noStrike" cap="none" normalizeH="0" baseline="0" noProof="0" dirty="0" err="1">
                          <a:ln>
                            <a:noFill/>
                          </a:ln>
                          <a:solidFill>
                            <a:srgbClr val="000000"/>
                          </a:solidFill>
                          <a:effectLst/>
                          <a:latin typeface="+mn-lt"/>
                        </a:rPr>
                        <a:t>from</a:t>
                      </a:r>
                      <a:r>
                        <a:rPr kumimoji="0" lang="fr-FR" sz="1200" u="none" strike="noStrike" cap="none" normalizeH="0" baseline="0" noProof="0" dirty="0">
                          <a:ln>
                            <a:noFill/>
                          </a:ln>
                          <a:solidFill>
                            <a:srgbClr val="000000"/>
                          </a:solidFill>
                          <a:effectLst/>
                          <a:latin typeface="+mn-lt"/>
                        </a:rPr>
                        <a:t> failover </a:t>
                      </a:r>
                      <a:r>
                        <a:rPr kumimoji="0" lang="fr-FR" sz="1200" u="none" strike="noStrike" cap="none" normalizeH="0" baseline="0" noProof="0" dirty="0" err="1">
                          <a:ln>
                            <a:noFill/>
                          </a:ln>
                          <a:solidFill>
                            <a:srgbClr val="000000"/>
                          </a:solidFill>
                          <a:effectLst/>
                          <a:latin typeface="+mn-lt"/>
                        </a:rPr>
                        <a:t>rule</a:t>
                      </a:r>
                      <a:r>
                        <a:rPr kumimoji="0" lang="fr-FR" sz="1200" u="none" strike="noStrike" cap="none" normalizeH="0" baseline="0" noProof="0" dirty="0">
                          <a:ln>
                            <a:noFill/>
                          </a:ln>
                          <a:solidFill>
                            <a:srgbClr val="000000"/>
                          </a:solidFill>
                          <a:effectLst/>
                          <a:latin typeface="+mn-lt"/>
                        </a:rPr>
                        <a:t> </a:t>
                      </a:r>
                      <a:r>
                        <a:rPr kumimoji="0" lang="fr-FR" sz="1200" i="1" strike="noStrike" cap="none" normalizeH="0" baseline="0" noProof="0" dirty="0" err="1">
                          <a:ln>
                            <a:noFill/>
                          </a:ln>
                          <a:solidFill>
                            <a:schemeClr val="tx1"/>
                          </a:solidFill>
                          <a:effectLst/>
                          <a:latin typeface="+mn-lt"/>
                        </a:rPr>
                        <a:t>splitbrain_failure</a:t>
                      </a:r>
                      <a:endParaRPr kumimoji="0" lang="fr-FR" sz="1200" b="0" i="1" u="none" strike="noStrike" kern="1200" cap="none" spc="0" normalizeH="0" baseline="0" noProof="0" dirty="0">
                        <a:ln>
                          <a:noFill/>
                        </a:ln>
                        <a:solidFill>
                          <a:schemeClr val="tx1"/>
                        </a:solidFill>
                        <a:effectLst/>
                        <a:uLnTx/>
                        <a:uFillTx/>
                        <a:latin typeface="+mn-lt"/>
                        <a:ea typeface="Verdana" pitchFamily="34" charset="0"/>
                      </a:endParaRPr>
                    </a:p>
                  </a:txBody>
                  <a:tcPr marL="121920" marR="121920" marT="60960" marB="60960" anchor="ctr">
                    <a:lnL w="6350" cap="flat" cmpd="sng" algn="ctr">
                      <a:solidFill>
                        <a:schemeClr val="accent1"/>
                      </a:solidFill>
                      <a:prstDash val="solid"/>
                      <a:round/>
                      <a:headEnd type="none" w="med" len="med"/>
                      <a:tailEnd type="none" w="med" len="med"/>
                    </a:lnL>
                    <a:lnT w="635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4050490834"/>
                  </a:ext>
                </a:extLst>
              </a:tr>
            </a:tbl>
          </a:graphicData>
        </a:graphic>
      </p:graphicFrame>
      <p:pic>
        <p:nvPicPr>
          <p:cNvPr id="3" name="trouble-7">
            <a:hlinkClick r:id="" action="ppaction://media"/>
            <a:extLst>
              <a:ext uri="{FF2B5EF4-FFF2-40B4-BE49-F238E27FC236}">
                <a16:creationId xmlns:a16="http://schemas.microsoft.com/office/drawing/2014/main" id="{834BF518-7F64-410B-3E16-FB523DA396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73600" y="6362666"/>
            <a:ext cx="487363" cy="487363"/>
          </a:xfrm>
          <a:prstGeom prst="rect">
            <a:avLst/>
          </a:prstGeom>
        </p:spPr>
      </p:pic>
    </p:spTree>
    <p:extLst>
      <p:ext uri="{BB962C8B-B14F-4D97-AF65-F5344CB8AC3E}">
        <p14:creationId xmlns:p14="http://schemas.microsoft.com/office/powerpoint/2010/main" val="2301983359"/>
      </p:ext>
    </p:extLst>
  </p:cSld>
  <p:clrMapOvr>
    <a:masterClrMapping/>
  </p:clrMapOvr>
  <mc:AlternateContent xmlns:mc="http://schemas.openxmlformats.org/markup-compatibility/2006" xmlns:p14="http://schemas.microsoft.com/office/powerpoint/2010/main">
    <mc:Choice Requires="p14">
      <p:transition spd="slow" p14:dur="2000" advClick="0" advTm="75000"/>
    </mc:Choice>
    <mc:Fallback xmlns="">
      <p:transition spd="slow" advClick="0" advTm="7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37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texte 12">
            <a:extLst>
              <a:ext uri="{FF2B5EF4-FFF2-40B4-BE49-F238E27FC236}">
                <a16:creationId xmlns:a16="http://schemas.microsoft.com/office/drawing/2014/main" id="{3E7B168B-BE78-45CC-B302-15F5A8EB7150}"/>
              </a:ext>
            </a:extLst>
          </p:cNvPr>
          <p:cNvSpPr>
            <a:spLocks noGrp="1"/>
          </p:cNvSpPr>
          <p:nvPr>
            <p:ph type="body" sz="quarter" idx="23"/>
          </p:nvPr>
        </p:nvSpPr>
        <p:spPr/>
        <p:txBody>
          <a:bodyPr/>
          <a:lstStyle/>
          <a:p>
            <a:r>
              <a:rPr lang="en-US" sz="1400" dirty="0"/>
              <a:t>Identify the root cause of a problem</a:t>
            </a:r>
            <a:endParaRPr lang="en-GB" sz="1400" dirty="0"/>
          </a:p>
        </p:txBody>
      </p:sp>
      <p:sp>
        <p:nvSpPr>
          <p:cNvPr id="14" name="Espace réservé du texte 13">
            <a:extLst>
              <a:ext uri="{FF2B5EF4-FFF2-40B4-BE49-F238E27FC236}">
                <a16:creationId xmlns:a16="http://schemas.microsoft.com/office/drawing/2014/main" id="{D56A66EA-66F1-400E-90F8-F0567B05099B}"/>
              </a:ext>
            </a:extLst>
          </p:cNvPr>
          <p:cNvSpPr>
            <a:spLocks noGrp="1"/>
          </p:cNvSpPr>
          <p:nvPr>
            <p:ph type="body" sz="quarter" idx="24"/>
          </p:nvPr>
        </p:nvSpPr>
        <p:spPr/>
        <p:txBody>
          <a:bodyPr/>
          <a:lstStyle/>
          <a:p>
            <a:r>
              <a:rPr lang="en-US" sz="1400" dirty="0"/>
              <a:t>When there is a loop of errors</a:t>
            </a:r>
          </a:p>
        </p:txBody>
      </p:sp>
      <p:sp>
        <p:nvSpPr>
          <p:cNvPr id="15" name="Espace réservé du texte 14">
            <a:extLst>
              <a:ext uri="{FF2B5EF4-FFF2-40B4-BE49-F238E27FC236}">
                <a16:creationId xmlns:a16="http://schemas.microsoft.com/office/drawing/2014/main" id="{AD230857-1924-4D6A-9485-7F950DE14A9E}"/>
              </a:ext>
            </a:extLst>
          </p:cNvPr>
          <p:cNvSpPr>
            <a:spLocks noGrp="1"/>
          </p:cNvSpPr>
          <p:nvPr>
            <p:ph type="body" sz="quarter" idx="25"/>
          </p:nvPr>
        </p:nvSpPr>
        <p:spPr/>
        <p:txBody>
          <a:bodyPr/>
          <a:lstStyle/>
          <a:p>
            <a:pPr marL="0" indent="0">
              <a:lnSpc>
                <a:spcPct val="150000"/>
              </a:lnSpc>
              <a:buNone/>
            </a:pPr>
            <a:endParaRPr lang="en-GB" sz="1200" dirty="0"/>
          </a:p>
          <a:p>
            <a:pPr marL="0" indent="0">
              <a:buNone/>
            </a:pPr>
            <a:r>
              <a:rPr lang="en-US" sz="1400" dirty="0"/>
              <a:t>When the problem is global</a:t>
            </a:r>
            <a:endParaRPr lang="en-GB" sz="1400" dirty="0"/>
          </a:p>
          <a:p>
            <a:pPr marL="0" indent="0">
              <a:buNone/>
            </a:pPr>
            <a:endParaRPr lang="en-GB" dirty="0"/>
          </a:p>
        </p:txBody>
      </p:sp>
      <p:sp>
        <p:nvSpPr>
          <p:cNvPr id="12" name="Espace réservé du texte 11">
            <a:extLst>
              <a:ext uri="{FF2B5EF4-FFF2-40B4-BE49-F238E27FC236}">
                <a16:creationId xmlns:a16="http://schemas.microsoft.com/office/drawing/2014/main" id="{CA457615-5B00-47A0-B8DE-1B31F124D59E}"/>
              </a:ext>
            </a:extLst>
          </p:cNvPr>
          <p:cNvSpPr>
            <a:spLocks noGrp="1"/>
          </p:cNvSpPr>
          <p:nvPr>
            <p:ph type="body" sz="quarter" idx="13"/>
          </p:nvPr>
        </p:nvSpPr>
        <p:spPr/>
        <p:txBody>
          <a:bodyPr/>
          <a:lstStyle/>
          <a:p>
            <a:pPr marL="228600" indent="-228600">
              <a:lnSpc>
                <a:spcPct val="150000"/>
              </a:lnSpc>
              <a:buFont typeface="+mj-lt"/>
              <a:buAutoNum type="arabicPeriod"/>
            </a:pPr>
            <a:r>
              <a:rPr lang="en-US" sz="1200" dirty="0"/>
              <a:t>Read first the non verbose log</a:t>
            </a:r>
          </a:p>
          <a:p>
            <a:pPr lvl="1">
              <a:lnSpc>
                <a:spcPct val="150000"/>
              </a:lnSpc>
              <a:buFont typeface="Courier New" panose="02070309020205020404" pitchFamily="49" charset="0"/>
              <a:buChar char="o"/>
            </a:pPr>
            <a:r>
              <a:rPr lang="en-GB" sz="1000" dirty="0">
                <a:latin typeface="+mn-lt"/>
              </a:rPr>
              <a:t>See “Log Messages Index” of the </a:t>
            </a:r>
            <a:r>
              <a:rPr lang="en-GB" sz="1000" dirty="0" err="1">
                <a:latin typeface="+mn-lt"/>
              </a:rPr>
              <a:t>SafeKit</a:t>
            </a:r>
            <a:r>
              <a:rPr lang="en-GB" sz="1000" dirty="0">
                <a:latin typeface="+mn-lt"/>
              </a:rPr>
              <a:t> User’s guide”</a:t>
            </a:r>
            <a:endParaRPr lang="en-US" sz="1000" dirty="0">
              <a:latin typeface="+mn-lt"/>
            </a:endParaRPr>
          </a:p>
          <a:p>
            <a:pPr marL="228600" indent="-228600">
              <a:lnSpc>
                <a:spcPct val="150000"/>
              </a:lnSpc>
              <a:buFont typeface="+mj-lt"/>
              <a:buAutoNum type="arabicPeriod"/>
            </a:pPr>
            <a:r>
              <a:rPr lang="en-US" sz="1200" dirty="0"/>
              <a:t>Go to the date when the problem occurred</a:t>
            </a:r>
          </a:p>
          <a:p>
            <a:pPr marL="228600" indent="-228600">
              <a:lnSpc>
                <a:spcPct val="150000"/>
              </a:lnSpc>
              <a:buFont typeface="+mj-lt"/>
              <a:buAutoNum type="arabicPeriod"/>
            </a:pPr>
            <a:r>
              <a:rPr lang="en-US" sz="1200" dirty="0"/>
              <a:t>Go up in the log to identify the cause</a:t>
            </a:r>
          </a:p>
          <a:p>
            <a:pPr marL="342900" indent="-342900">
              <a:lnSpc>
                <a:spcPct val="150000"/>
              </a:lnSpc>
              <a:buFont typeface="+mj-lt"/>
              <a:buAutoNum type="arabicPeriod"/>
            </a:pPr>
            <a:endParaRPr lang="en-US" sz="1400" dirty="0"/>
          </a:p>
          <a:p>
            <a:pPr marL="24383" indent="0">
              <a:buNone/>
            </a:pPr>
            <a:endParaRPr lang="en-US" dirty="0"/>
          </a:p>
          <a:p>
            <a:pPr marL="24383" indent="0">
              <a:buNone/>
            </a:pPr>
            <a:endParaRPr lang="en-US" dirty="0"/>
          </a:p>
          <a:p>
            <a:endParaRPr lang="en-GB" dirty="0"/>
          </a:p>
        </p:txBody>
      </p:sp>
      <p:sp>
        <p:nvSpPr>
          <p:cNvPr id="3" name="Espace réservé du texte 2">
            <a:extLst>
              <a:ext uri="{FF2B5EF4-FFF2-40B4-BE49-F238E27FC236}">
                <a16:creationId xmlns:a16="http://schemas.microsoft.com/office/drawing/2014/main" id="{882842E0-9DD2-BC0D-A66A-74DCED0A8945}"/>
              </a:ext>
            </a:extLst>
          </p:cNvPr>
          <p:cNvSpPr>
            <a:spLocks noGrp="1"/>
          </p:cNvSpPr>
          <p:nvPr>
            <p:ph type="body" sz="quarter" idx="26"/>
          </p:nvPr>
        </p:nvSpPr>
        <p:spPr/>
        <p:txBody>
          <a:bodyPr/>
          <a:lstStyle/>
          <a:p>
            <a:pPr marL="228600" indent="-228600">
              <a:lnSpc>
                <a:spcPct val="150000"/>
              </a:lnSpc>
              <a:buFont typeface="+mj-lt"/>
              <a:buAutoNum type="arabicPeriod"/>
            </a:pPr>
            <a:r>
              <a:rPr lang="en-US" sz="1200" dirty="0"/>
              <a:t>Go up in the log to find a stable state </a:t>
            </a:r>
          </a:p>
          <a:p>
            <a:pPr marL="390900" lvl="1" indent="-171450">
              <a:lnSpc>
                <a:spcPct val="150000"/>
              </a:lnSpc>
              <a:buFont typeface="Courier New" panose="02070309020205020404" pitchFamily="49" charset="0"/>
              <a:buChar char="o"/>
            </a:pPr>
            <a:r>
              <a:rPr lang="en-US" sz="1000" dirty="0">
                <a:latin typeface="+mn-lt"/>
              </a:rPr>
              <a:t>“</a:t>
            </a:r>
            <a:r>
              <a:rPr lang="en-US" sz="1000" dirty="0">
                <a:latin typeface="+mn-lt"/>
                <a:cs typeface="Courier New" panose="02070309020205020404" pitchFamily="49" charset="0"/>
              </a:rPr>
              <a:t>Local state ALONE Ready</a:t>
            </a:r>
            <a:r>
              <a:rPr lang="en-US" sz="1000" dirty="0">
                <a:latin typeface="+mn-lt"/>
              </a:rPr>
              <a:t>”, “</a:t>
            </a:r>
            <a:r>
              <a:rPr lang="en-US" sz="1000" dirty="0">
                <a:latin typeface="+mn-lt"/>
                <a:cs typeface="Courier New" panose="02070309020205020404" pitchFamily="49" charset="0"/>
              </a:rPr>
              <a:t>Local state PRIM Ready</a:t>
            </a:r>
            <a:r>
              <a:rPr lang="en-US" sz="1000" dirty="0">
                <a:latin typeface="+mn-lt"/>
              </a:rPr>
              <a:t>”, “</a:t>
            </a:r>
            <a:r>
              <a:rPr lang="en-US" sz="1000" dirty="0">
                <a:latin typeface="+mn-lt"/>
                <a:cs typeface="Courier New" panose="02070309020205020404" pitchFamily="49" charset="0"/>
              </a:rPr>
              <a:t>Local state SECOND Ready</a:t>
            </a:r>
            <a:r>
              <a:rPr lang="en-US" sz="1000" dirty="0">
                <a:latin typeface="+mn-lt"/>
              </a:rPr>
              <a:t>”, “</a:t>
            </a:r>
            <a:r>
              <a:rPr lang="en-US" sz="1000" dirty="0">
                <a:latin typeface="+mn-lt"/>
                <a:cs typeface="Courier New" panose="02070309020205020404" pitchFamily="49" charset="0"/>
              </a:rPr>
              <a:t>Local state UP Ready</a:t>
            </a:r>
            <a:r>
              <a:rPr lang="en-US" sz="1000" dirty="0">
                <a:latin typeface="+mn-lt"/>
              </a:rPr>
              <a:t>”</a:t>
            </a:r>
            <a:endParaRPr lang="en-GB" sz="1000" dirty="0">
              <a:latin typeface="+mn-lt"/>
            </a:endParaRPr>
          </a:p>
          <a:p>
            <a:pPr marL="252983" indent="-228600">
              <a:lnSpc>
                <a:spcPct val="150000"/>
              </a:lnSpc>
              <a:buFont typeface="+mj-lt"/>
              <a:buAutoNum type="arabicPeriod"/>
            </a:pPr>
            <a:r>
              <a:rPr lang="en-GB" sz="1200" dirty="0"/>
              <a:t>Then, go down </a:t>
            </a:r>
            <a:r>
              <a:rPr lang="en-US" sz="1200" dirty="0"/>
              <a:t>in the log to the initial error</a:t>
            </a:r>
          </a:p>
          <a:p>
            <a:pPr marL="0" indent="0">
              <a:buNone/>
            </a:pPr>
            <a:endParaRPr lang="fr-FR" dirty="0"/>
          </a:p>
        </p:txBody>
      </p:sp>
      <p:sp>
        <p:nvSpPr>
          <p:cNvPr id="4" name="Espace réservé du texte 3">
            <a:extLst>
              <a:ext uri="{FF2B5EF4-FFF2-40B4-BE49-F238E27FC236}">
                <a16:creationId xmlns:a16="http://schemas.microsoft.com/office/drawing/2014/main" id="{24CC8B3C-FD34-13E0-9501-095E349EF0BF}"/>
              </a:ext>
            </a:extLst>
          </p:cNvPr>
          <p:cNvSpPr>
            <a:spLocks noGrp="1"/>
          </p:cNvSpPr>
          <p:nvPr>
            <p:ph type="body" sz="quarter" idx="28"/>
          </p:nvPr>
        </p:nvSpPr>
        <p:spPr/>
        <p:txBody>
          <a:bodyPr/>
          <a:lstStyle/>
          <a:p>
            <a:pPr marL="228600" indent="-228600">
              <a:lnSpc>
                <a:spcPct val="150000"/>
              </a:lnSpc>
              <a:buFont typeface="+mj-lt"/>
              <a:buAutoNum type="arabicPeriod"/>
            </a:pPr>
            <a:r>
              <a:rPr lang="en-GB" sz="1200" dirty="0"/>
              <a:t>Open the log of node1 and node2 in 2 different windows facing each other</a:t>
            </a:r>
          </a:p>
          <a:p>
            <a:pPr marL="228600" indent="-228600">
              <a:lnSpc>
                <a:spcPct val="150000"/>
              </a:lnSpc>
              <a:buFont typeface="+mj-lt"/>
              <a:buAutoNum type="arabicPeriod"/>
            </a:pPr>
            <a:r>
              <a:rPr lang="en-GB" sz="1200" dirty="0"/>
              <a:t>Match node1 and node2 messages by date</a:t>
            </a:r>
          </a:p>
          <a:p>
            <a:pPr marL="359616" lvl="1" indent="-171450">
              <a:lnSpc>
                <a:spcPct val="150000"/>
              </a:lnSpc>
              <a:buFont typeface="Courier New" panose="02070309020205020404" pitchFamily="49" charset="0"/>
              <a:buChar char="o"/>
            </a:pPr>
            <a:r>
              <a:rPr lang="en-US" sz="1200" dirty="0"/>
              <a:t>Note that the clocks on nodes may be desynchronized</a:t>
            </a:r>
            <a:endParaRPr lang="en-GB" sz="1200" dirty="0"/>
          </a:p>
          <a:p>
            <a:pPr marL="0" indent="0">
              <a:buNone/>
            </a:pPr>
            <a:endParaRPr lang="fr-FR" dirty="0"/>
          </a:p>
        </p:txBody>
      </p:sp>
      <p:sp>
        <p:nvSpPr>
          <p:cNvPr id="5" name="Titre 4">
            <a:extLst>
              <a:ext uri="{FF2B5EF4-FFF2-40B4-BE49-F238E27FC236}">
                <a16:creationId xmlns:a16="http://schemas.microsoft.com/office/drawing/2014/main" id="{743345BD-76C3-48B6-8AE1-3B10D33A9587}"/>
              </a:ext>
            </a:extLst>
          </p:cNvPr>
          <p:cNvSpPr>
            <a:spLocks noGrp="1"/>
          </p:cNvSpPr>
          <p:nvPr>
            <p:ph type="title"/>
          </p:nvPr>
        </p:nvSpPr>
        <p:spPr/>
        <p:txBody>
          <a:bodyPr/>
          <a:lstStyle/>
          <a:p>
            <a:r>
              <a:rPr lang="en-GB" dirty="0"/>
              <a:t>Best practices to </a:t>
            </a:r>
            <a:r>
              <a:rPr lang="en-GB" dirty="0" err="1"/>
              <a:t>analyze</a:t>
            </a:r>
            <a:r>
              <a:rPr lang="en-GB" dirty="0"/>
              <a:t> the module log</a:t>
            </a:r>
          </a:p>
        </p:txBody>
      </p:sp>
      <p:sp>
        <p:nvSpPr>
          <p:cNvPr id="2" name="Espace réservé du texte 1">
            <a:extLst>
              <a:ext uri="{FF2B5EF4-FFF2-40B4-BE49-F238E27FC236}">
                <a16:creationId xmlns:a16="http://schemas.microsoft.com/office/drawing/2014/main" id="{349910F3-E477-BE90-ACA9-E278366086A9}"/>
              </a:ext>
            </a:extLst>
          </p:cNvPr>
          <p:cNvSpPr>
            <a:spLocks noGrp="1"/>
          </p:cNvSpPr>
          <p:nvPr>
            <p:ph type="body" sz="quarter" idx="10"/>
          </p:nvPr>
        </p:nvSpPr>
        <p:spPr/>
        <p:txBody>
          <a:bodyPr/>
          <a:lstStyle/>
          <a:p>
            <a:endParaRPr lang="fr-FR"/>
          </a:p>
        </p:txBody>
      </p:sp>
      <p:pic>
        <p:nvPicPr>
          <p:cNvPr id="7" name="trouble-8">
            <a:hlinkClick r:id="" action="ppaction://media"/>
            <a:extLst>
              <a:ext uri="{FF2B5EF4-FFF2-40B4-BE49-F238E27FC236}">
                <a16:creationId xmlns:a16="http://schemas.microsoft.com/office/drawing/2014/main" id="{4BA3EC68-EC4B-A300-FDA8-946DF2C566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36531" y="6370637"/>
            <a:ext cx="487363" cy="487363"/>
          </a:xfrm>
          <a:prstGeom prst="rect">
            <a:avLst/>
          </a:prstGeom>
        </p:spPr>
      </p:pic>
    </p:spTree>
    <p:extLst>
      <p:ext uri="{BB962C8B-B14F-4D97-AF65-F5344CB8AC3E}">
        <p14:creationId xmlns:p14="http://schemas.microsoft.com/office/powerpoint/2010/main" val="2973156314"/>
      </p:ext>
    </p:extLst>
  </p:cSld>
  <p:clrMapOvr>
    <a:masterClrMapping/>
  </p:clrMapOvr>
  <mc:AlternateContent xmlns:mc="http://schemas.openxmlformats.org/markup-compatibility/2006" xmlns:p14="http://schemas.microsoft.com/office/powerpoint/2010/main">
    <mc:Choice Requires="p14">
      <p:transition spd="slow" p14:dur="2000" advClick="0" advTm="56000"/>
    </mc:Choice>
    <mc:Fallback xmlns="">
      <p:transition spd="slow" advClick="0" advTm="5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2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60526C2F-26D8-8C91-6389-E90E1E3CDDB9}"/>
              </a:ext>
            </a:extLst>
          </p:cNvPr>
          <p:cNvSpPr>
            <a:spLocks noGrp="1"/>
          </p:cNvSpPr>
          <p:nvPr>
            <p:ph type="title"/>
          </p:nvPr>
        </p:nvSpPr>
        <p:spPr>
          <a:xfrm>
            <a:off x="316799" y="471915"/>
            <a:ext cx="11484000" cy="677108"/>
          </a:xfrm>
        </p:spPr>
        <p:txBody>
          <a:bodyPr/>
          <a:lstStyle/>
          <a:p>
            <a:r>
              <a:rPr lang="en-GB" dirty="0" err="1"/>
              <a:t>Analyze</a:t>
            </a:r>
            <a:r>
              <a:rPr lang="en-GB" dirty="0"/>
              <a:t> yourself the script log</a:t>
            </a:r>
            <a:br>
              <a:rPr lang="en-GB" dirty="0"/>
            </a:br>
            <a:endParaRPr lang="fr-FR" dirty="0"/>
          </a:p>
        </p:txBody>
      </p:sp>
      <p:sp>
        <p:nvSpPr>
          <p:cNvPr id="11" name="Espace réservé du texte 10">
            <a:extLst>
              <a:ext uri="{FF2B5EF4-FFF2-40B4-BE49-F238E27FC236}">
                <a16:creationId xmlns:a16="http://schemas.microsoft.com/office/drawing/2014/main" id="{FA8172C9-45CE-9168-17C8-0FEFB0BD32A0}"/>
              </a:ext>
            </a:extLst>
          </p:cNvPr>
          <p:cNvSpPr>
            <a:spLocks noGrp="1"/>
          </p:cNvSpPr>
          <p:nvPr>
            <p:ph type="body" sz="quarter" idx="10"/>
          </p:nvPr>
        </p:nvSpPr>
        <p:spPr/>
        <p:txBody>
          <a:bodyPr/>
          <a:lstStyle/>
          <a:p>
            <a:r>
              <a:rPr lang="en-GB" dirty="0"/>
              <a:t>Log analysis in      or with command lines</a:t>
            </a:r>
          </a:p>
        </p:txBody>
      </p:sp>
      <p:pic>
        <p:nvPicPr>
          <p:cNvPr id="62" name="Image 61">
            <a:extLst>
              <a:ext uri="{FF2B5EF4-FFF2-40B4-BE49-F238E27FC236}">
                <a16:creationId xmlns:a16="http://schemas.microsoft.com/office/drawing/2014/main" id="{0DE4B4CC-DF4A-0D32-4F8D-47D102F77953}"/>
              </a:ext>
            </a:extLst>
          </p:cNvPr>
          <p:cNvPicPr>
            <a:picLocks noChangeAspect="1"/>
          </p:cNvPicPr>
          <p:nvPr/>
        </p:nvPicPr>
        <p:blipFill>
          <a:blip r:embed="rId5"/>
          <a:stretch>
            <a:fillRect/>
          </a:stretch>
        </p:blipFill>
        <p:spPr>
          <a:xfrm>
            <a:off x="2010590" y="918830"/>
            <a:ext cx="180458" cy="185334"/>
          </a:xfrm>
          <a:prstGeom prst="rect">
            <a:avLst/>
          </a:prstGeom>
        </p:spPr>
      </p:pic>
      <p:pic>
        <p:nvPicPr>
          <p:cNvPr id="3" name="Image 2">
            <a:extLst>
              <a:ext uri="{FF2B5EF4-FFF2-40B4-BE49-F238E27FC236}">
                <a16:creationId xmlns:a16="http://schemas.microsoft.com/office/drawing/2014/main" id="{22F4FE81-35A8-51A7-B6B7-ABDC58F5E836}"/>
              </a:ext>
            </a:extLst>
          </p:cNvPr>
          <p:cNvPicPr>
            <a:picLocks noChangeAspect="1"/>
          </p:cNvPicPr>
          <p:nvPr/>
        </p:nvPicPr>
        <p:blipFill rotWithShape="1">
          <a:blip r:embed="rId6"/>
          <a:srcRect t="925"/>
          <a:stretch/>
        </p:blipFill>
        <p:spPr>
          <a:xfrm>
            <a:off x="3557939" y="1371233"/>
            <a:ext cx="8108156" cy="3800709"/>
          </a:xfrm>
          <a:prstGeom prst="rect">
            <a:avLst/>
          </a:prstGeom>
        </p:spPr>
      </p:pic>
      <p:sp>
        <p:nvSpPr>
          <p:cNvPr id="4" name="Légende : encadrée 3">
            <a:extLst>
              <a:ext uri="{FF2B5EF4-FFF2-40B4-BE49-F238E27FC236}">
                <a16:creationId xmlns:a16="http://schemas.microsoft.com/office/drawing/2014/main" id="{D0C36E18-8034-3DB0-D69F-07C02C37FC97}"/>
              </a:ext>
            </a:extLst>
          </p:cNvPr>
          <p:cNvSpPr/>
          <p:nvPr/>
        </p:nvSpPr>
        <p:spPr>
          <a:xfrm>
            <a:off x="666045" y="4558887"/>
            <a:ext cx="2066868" cy="770467"/>
          </a:xfrm>
          <a:prstGeom prst="borderCallout1">
            <a:avLst>
              <a:gd name="adj1" fmla="val 48649"/>
              <a:gd name="adj2" fmla="val 100679"/>
              <a:gd name="adj3" fmla="val 54387"/>
              <a:gd name="adj4" fmla="val 278214"/>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0" indent="0">
              <a:lnSpc>
                <a:spcPct val="150000"/>
              </a:lnSpc>
              <a:buNone/>
            </a:pPr>
            <a:r>
              <a:rPr lang="en-US" sz="1200" dirty="0">
                <a:solidFill>
                  <a:schemeClr val="tx1"/>
                </a:solidFill>
              </a:rPr>
              <a:t>Click view the output </a:t>
            </a:r>
          </a:p>
          <a:p>
            <a:pPr marL="0" indent="0">
              <a:lnSpc>
                <a:spcPct val="150000"/>
              </a:lnSpc>
              <a:buNone/>
            </a:pPr>
            <a:r>
              <a:rPr lang="en-US" sz="1200" dirty="0">
                <a:solidFill>
                  <a:schemeClr val="tx1"/>
                </a:solidFill>
              </a:rPr>
              <a:t>of the script execution</a:t>
            </a:r>
            <a:endParaRPr lang="fr-FR" sz="1200" dirty="0"/>
          </a:p>
        </p:txBody>
      </p:sp>
      <p:sp>
        <p:nvSpPr>
          <p:cNvPr id="5" name="ZoneTexte 4">
            <a:extLst>
              <a:ext uri="{FF2B5EF4-FFF2-40B4-BE49-F238E27FC236}">
                <a16:creationId xmlns:a16="http://schemas.microsoft.com/office/drawing/2014/main" id="{FBFF5489-E1EA-7EF0-9E04-53F5BD1DDE58}"/>
              </a:ext>
            </a:extLst>
          </p:cNvPr>
          <p:cNvSpPr txBox="1"/>
          <p:nvPr/>
        </p:nvSpPr>
        <p:spPr>
          <a:xfrm>
            <a:off x="525904" y="5486767"/>
            <a:ext cx="5118539" cy="246221"/>
          </a:xfrm>
          <a:prstGeom prst="rect">
            <a:avLst/>
          </a:prstGeom>
          <a:noFill/>
        </p:spPr>
        <p:txBody>
          <a:bodyPr wrap="square">
            <a:spAutoFit/>
          </a:bodyPr>
          <a:lstStyle/>
          <a:p>
            <a:r>
              <a:rPr lang="en-US" sz="1000" dirty="0">
                <a:solidFill>
                  <a:schemeClr val="accent1"/>
                </a:solidFill>
                <a:cs typeface="Courier New" panose="02070309020205020404" pitchFamily="49" charset="0"/>
              </a:rPr>
              <a:t>SAFEVAR/modules/AM/</a:t>
            </a:r>
            <a:r>
              <a:rPr lang="en-US" sz="1000" dirty="0" err="1">
                <a:solidFill>
                  <a:schemeClr val="accent1"/>
                </a:solidFill>
                <a:cs typeface="Courier New" panose="02070309020205020404" pitchFamily="49" charset="0"/>
              </a:rPr>
              <a:t>userlog_AAAA_MM_DDThhmmss</a:t>
            </a:r>
            <a:r>
              <a:rPr lang="en-US" sz="1000" dirty="0">
                <a:solidFill>
                  <a:schemeClr val="accent1"/>
                </a:solidFill>
                <a:cs typeface="Courier New" panose="02070309020205020404" pitchFamily="49" charset="0"/>
              </a:rPr>
              <a:t>_&lt;script-name&gt;.</a:t>
            </a:r>
            <a:r>
              <a:rPr lang="en-US" sz="1000" dirty="0" err="1">
                <a:solidFill>
                  <a:schemeClr val="accent1"/>
                </a:solidFill>
                <a:cs typeface="Courier New" panose="02070309020205020404" pitchFamily="49" charset="0"/>
              </a:rPr>
              <a:t>ulog</a:t>
            </a:r>
            <a:endParaRPr lang="fr-FR" sz="1000" dirty="0"/>
          </a:p>
        </p:txBody>
      </p:sp>
      <p:pic>
        <p:nvPicPr>
          <p:cNvPr id="2" name="trouble-9">
            <a:hlinkClick r:id="" action="ppaction://media"/>
            <a:extLst>
              <a:ext uri="{FF2B5EF4-FFF2-40B4-BE49-F238E27FC236}">
                <a16:creationId xmlns:a16="http://schemas.microsoft.com/office/drawing/2014/main" id="{7B979DB8-E268-CE5F-224E-51F4F07870E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487103" y="6370637"/>
            <a:ext cx="487363" cy="487363"/>
          </a:xfrm>
          <a:prstGeom prst="rect">
            <a:avLst/>
          </a:prstGeom>
        </p:spPr>
      </p:pic>
    </p:spTree>
    <p:extLst>
      <p:ext uri="{BB962C8B-B14F-4D97-AF65-F5344CB8AC3E}">
        <p14:creationId xmlns:p14="http://schemas.microsoft.com/office/powerpoint/2010/main" val="3508930961"/>
      </p:ext>
    </p:extLst>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9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2_Thème Office">
  <a:themeElements>
    <a:clrScheme name="SpinCo">
      <a:dk1>
        <a:srgbClr val="000000"/>
      </a:dk1>
      <a:lt1>
        <a:srgbClr val="FFFFFF"/>
      </a:lt1>
      <a:dk2>
        <a:srgbClr val="000000"/>
      </a:dk2>
      <a:lt2>
        <a:srgbClr val="FFFFFF"/>
      </a:lt2>
      <a:accent1>
        <a:srgbClr val="FF6D43"/>
      </a:accent1>
      <a:accent2>
        <a:srgbClr val="002D3C"/>
      </a:accent2>
      <a:accent3>
        <a:srgbClr val="ECECED"/>
      </a:accent3>
      <a:accent4>
        <a:srgbClr val="000000"/>
      </a:accent4>
      <a:accent5>
        <a:srgbClr val="FFFFFF"/>
      </a:accent5>
      <a:accent6>
        <a:srgbClr val="000000"/>
      </a:accent6>
      <a:hlink>
        <a:srgbClr val="0563C1"/>
      </a:hlink>
      <a:folHlink>
        <a:srgbClr val="954F72"/>
      </a:folHlink>
    </a:clrScheme>
    <a:fontScheme name="Eviden">
      <a:majorFont>
        <a:latin typeface="Montserrat 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Eviden Orange">
      <a:srgbClr val="FF6D43"/>
    </a:custClr>
    <a:custClr name="Deep Blue">
      <a:srgbClr val="002D3C"/>
    </a:custClr>
    <a:custClr name="Light Gray">
      <a:srgbClr val="ECECED"/>
    </a:custClr>
    <a:custClr name="Black">
      <a:srgbClr val="000000"/>
    </a:custClr>
    <a:custClr name="White">
      <a:srgbClr val="FFFFFF"/>
    </a:custClr>
  </a:custClrLst>
  <a:extLst>
    <a:ext uri="{05A4C25C-085E-4340-85A3-A5531E510DB2}">
      <thm15:themeFamily xmlns:thm15="http://schemas.microsoft.com/office/thememl/2012/main" name="Eviden PPT Template - Confidential - Commercial in confidence.pptx" id="{D0B75E49-04E0-4432-9198-20DE9378E999}" vid="{02E04783-2CC5-4F8E-B8FD-DAD998004F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_dlc_DocId xmlns="7a825772-c0df-4f28-96c7-11aa352723ad">WQFQ6ZJDNA6F-890339570-1269</_dlc_DocId>
    <_dlc_DocIdUrl xmlns="7a825772-c0df-4f28-96c7-11aa352723ad">
      <Url>https://atos365.sharepoint.com/sites/190009768/_layouts/15/DocIdRedir.aspx?ID=WQFQ6ZJDNA6F-890339570-1269</Url>
      <Description>WQFQ6ZJDNA6F-890339570-1269</Description>
    </_dlc_DocIdUrl>
    <TaxCatchAll xmlns="e9aa198f-3527-4b2d-be02-f86f9b700563" xsi:nil="true"/>
    <LockedVersions xmlns="fb7e38a5-168d-48f1-9560-d9b8c8c618c0" xsi:nil="true"/>
    <AdvancedVersioningLimit xmlns="fb7e38a5-168d-48f1-9560-d9b8c8c618c0" xsi:nil="true"/>
    <lcf76f155ced4ddcb4097134ff3c332f xmlns="fb7e38a5-168d-48f1-9560-d9b8c8c618c0">
      <Terms xmlns="http://schemas.microsoft.com/office/infopath/2007/PartnerControls"/>
    </lcf76f155ced4ddcb4097134ff3c332f>
    <Dur_x00e9_edevalidit_x00e9_dudocument xmlns="fb7e38a5-168d-48f1-9560-d9b8c8c618c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74569EBC540484F871D8E098B962764" ma:contentTypeVersion="23" ma:contentTypeDescription="Create a new document." ma:contentTypeScope="" ma:versionID="566171932f38694e3e8f7a8536eaa326">
  <xsd:schema xmlns:xsd="http://www.w3.org/2001/XMLSchema" xmlns:xs="http://www.w3.org/2001/XMLSchema" xmlns:p="http://schemas.microsoft.com/office/2006/metadata/properties" xmlns:ns2="7a825772-c0df-4f28-96c7-11aa352723ad" xmlns:ns3="fb7e38a5-168d-48f1-9560-d9b8c8c618c0" xmlns:ns4="http://schemas.microsoft.com/sharepoint/v4" xmlns:ns5="e9aa198f-3527-4b2d-be02-f86f9b700563" targetNamespace="http://schemas.microsoft.com/office/2006/metadata/properties" ma:root="true" ma:fieldsID="631cb06cc783516741486533b2abddc5" ns2:_="" ns3:_="" ns4:_="" ns5:_="">
    <xsd:import namespace="7a825772-c0df-4f28-96c7-11aa352723ad"/>
    <xsd:import namespace="fb7e38a5-168d-48f1-9560-d9b8c8c618c0"/>
    <xsd:import namespace="http://schemas.microsoft.com/sharepoint/v4"/>
    <xsd:import namespace="e9aa198f-3527-4b2d-be02-f86f9b700563"/>
    <xsd:element name="properties">
      <xsd:complexType>
        <xsd:sequence>
          <xsd:element name="documentManagement">
            <xsd:complexType>
              <xsd:all>
                <xsd:element ref="ns2:_dlc_DocId" minOccurs="0"/>
                <xsd:element ref="ns2:_dlc_DocIdUrl" minOccurs="0"/>
                <xsd:element ref="ns2:_dlc_DocIdPersistId" minOccurs="0"/>
                <xsd:element ref="ns3:AdvancedVersioningLimit" minOccurs="0"/>
                <xsd:element ref="ns3:LockedVersions" minOccurs="0"/>
                <xsd:element ref="ns4:IconOverlay" minOccurs="0"/>
                <xsd:element ref="ns3:MediaServiceMetadata" minOccurs="0"/>
                <xsd:element ref="ns3:MediaServiceFastMetadata" minOccurs="0"/>
                <xsd:element ref="ns3:MediaServiceAutoKeyPoints" minOccurs="0"/>
                <xsd:element ref="ns3:MediaServiceKeyPoints" minOccurs="0"/>
                <xsd:element ref="ns2:SharedWithUsers" minOccurs="0"/>
                <xsd:element ref="ns2:SharedWithDetails" minOccurs="0"/>
                <xsd:element ref="ns3:MediaServiceDateTaken" minOccurs="0"/>
                <xsd:element ref="ns3:MediaLengthInSeconds" minOccurs="0"/>
                <xsd:element ref="ns3:Dur_x00e9_edevalidit_x00e9_dudocument" minOccurs="0"/>
                <xsd:element ref="ns3:MediaServiceObjectDetectorVersions" minOccurs="0"/>
                <xsd:element ref="ns3:lcf76f155ced4ddcb4097134ff3c332f" minOccurs="0"/>
                <xsd:element ref="ns5:TaxCatchAll"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825772-c0df-4f28-96c7-11aa352723a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b7e38a5-168d-48f1-9560-d9b8c8c618c0" elementFormDefault="qualified">
    <xsd:import namespace="http://schemas.microsoft.com/office/2006/documentManagement/types"/>
    <xsd:import namespace="http://schemas.microsoft.com/office/infopath/2007/PartnerControls"/>
    <xsd:element name="AdvancedVersioningLimit" ma:index="11" nillable="true" ma:displayName="AdvancedVersioningLimit" ma:hidden="true" ma:internalName="AdvancedVersioningLimit">
      <xsd:simpleType>
        <xsd:restriction base="dms:Text"/>
      </xsd:simpleType>
    </xsd:element>
    <xsd:element name="LockedVersions" ma:index="12" nillable="true" ma:displayName="LockedVersions" ma:hidden="true" ma:internalName="LockedVersions">
      <xsd:simpleType>
        <xsd:restriction base="dms:Text"/>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Dur_x00e9_edevalidit_x00e9_dudocument" ma:index="22" nillable="true" ma:displayName="Durée de validité du document" ma:format="Dropdown" ma:internalName="Dur_x00e9_edevalidit_x00e9_dudocument">
      <xsd:simpleType>
        <xsd:restriction base="dms:Text">
          <xsd:maxLength value="255"/>
        </xsd:restrictio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59967681-caf4-44cd-948e-90f571439626" ma:termSetId="09814cd3-568e-fe90-9814-8d621ff8fb84" ma:anchorId="fba54fb3-c3e1-fe81-a776-ca4b69148c4d" ma:open="true" ma:isKeyword="false">
      <xsd:complexType>
        <xsd:sequence>
          <xsd:element ref="pc:Terms" minOccurs="0" maxOccurs="1"/>
        </xsd:sequence>
      </xsd:complexType>
    </xsd:element>
    <xsd:element name="MediaServiceOCR" ma:index="27" nillable="true" ma:displayName="Extracted Text" ma:internalName="MediaServiceOCR" ma:readOnly="true">
      <xsd:simpleType>
        <xsd:restriction base="dms:Note">
          <xsd:maxLength value="255"/>
        </xsd:restriction>
      </xsd:simpleType>
    </xsd:element>
    <xsd:element name="MediaServiceGenerationTime" ma:index="28" nillable="true" ma:displayName="MediaServiceGenerationTime" ma:hidden="true" ma:internalName="MediaServiceGenerationTime" ma:readOnly="true">
      <xsd:simpleType>
        <xsd:restriction base="dms:Text"/>
      </xsd:simpleType>
    </xsd:element>
    <xsd:element name="MediaServiceEventHashCode" ma:index="2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3"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9aa198f-3527-4b2d-be02-f86f9b700563"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02b2085b-1106-466a-b7ab-3b36d55f233a}" ma:internalName="TaxCatchAll" ma:showField="CatchAllData" ma:web="7a825772-c0df-4f28-96c7-11aa352723a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xmlns="">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xmlns="">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xmlns="">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xmlns="">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2EB0297-762E-42E9-B86E-6C0F96E2C62B}">
  <ds:schemaRefs>
    <ds:schemaRef ds:uri="http://schemas.microsoft.com/office/2006/metadata/properties"/>
    <ds:schemaRef ds:uri="http://purl.org/dc/elements/1.1/"/>
    <ds:schemaRef ds:uri="fb7e38a5-168d-48f1-9560-d9b8c8c618c0"/>
    <ds:schemaRef ds:uri="http://purl.org/dc/dcmitype/"/>
    <ds:schemaRef ds:uri="http://purl.org/dc/terms/"/>
    <ds:schemaRef ds:uri="7a825772-c0df-4f28-96c7-11aa352723ad"/>
    <ds:schemaRef ds:uri="http://schemas.microsoft.com/office/2006/documentManagement/types"/>
    <ds:schemaRef ds:uri="http://www.w3.org/XML/1998/namespace"/>
    <ds:schemaRef ds:uri="e9aa198f-3527-4b2d-be02-f86f9b700563"/>
    <ds:schemaRef ds:uri="http://schemas.microsoft.com/office/infopath/2007/PartnerControls"/>
    <ds:schemaRef ds:uri="http://schemas.openxmlformats.org/package/2006/metadata/core-properties"/>
    <ds:schemaRef ds:uri="http://schemas.microsoft.com/sharepoint/v4"/>
  </ds:schemaRefs>
</ds:datastoreItem>
</file>

<file path=customXml/itemProps2.xml><?xml version="1.0" encoding="utf-8"?>
<ds:datastoreItem xmlns:ds="http://schemas.openxmlformats.org/officeDocument/2006/customXml" ds:itemID="{DBDE121B-8272-4527-A136-77BFE849EC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825772-c0df-4f28-96c7-11aa352723ad"/>
    <ds:schemaRef ds:uri="fb7e38a5-168d-48f1-9560-d9b8c8c618c0"/>
    <ds:schemaRef ds:uri="http://schemas.microsoft.com/sharepoint/v4"/>
    <ds:schemaRef ds:uri="e9aa198f-3527-4b2d-be02-f86f9b7005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3D063DE-CC69-40F0-BBB2-E6ED4F3C6E4B}">
  <ds:schemaRefs>
    <ds:schemaRef ds:uri="http://schemas.microsoft.com/sharepoint/events"/>
    <ds:schemaRef ds:uri=""/>
  </ds:schemaRefs>
</ds:datastoreItem>
</file>

<file path=customXml/itemProps4.xml><?xml version="1.0" encoding="utf-8"?>
<ds:datastoreItem xmlns:ds="http://schemas.openxmlformats.org/officeDocument/2006/customXml" ds:itemID="{247D96D9-9072-44B8-839E-AE46372A8EA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26697</TotalTime>
  <Words>9280</Words>
  <Application>Microsoft Office PowerPoint</Application>
  <PresentationFormat>Grand écran</PresentationFormat>
  <Paragraphs>731</Paragraphs>
  <Slides>39</Slides>
  <Notes>39</Notes>
  <HiddenSlides>0</HiddenSlides>
  <MMClips>39</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39</vt:i4>
      </vt:variant>
    </vt:vector>
  </HeadingPairs>
  <TitlesOfParts>
    <vt:vector size="52" baseType="lpstr">
      <vt:lpstr>Arial</vt:lpstr>
      <vt:lpstr>Calibri</vt:lpstr>
      <vt:lpstr>Courier New</vt:lpstr>
      <vt:lpstr>Lucida Sans Unicode</vt:lpstr>
      <vt:lpstr>Montserrat</vt:lpstr>
      <vt:lpstr>Montserrat Bold</vt:lpstr>
      <vt:lpstr>Montserrat Medium</vt:lpstr>
      <vt:lpstr>Montserrat Regular</vt:lpstr>
      <vt:lpstr>Montserrat SemiBold</vt:lpstr>
      <vt:lpstr>Raleway Light</vt:lpstr>
      <vt:lpstr>Segoe UI</vt:lpstr>
      <vt:lpstr>Verdana</vt:lpstr>
      <vt:lpstr>2_Thème Office</vt:lpstr>
      <vt:lpstr>SafeKit Troubleshooting</vt:lpstr>
      <vt:lpstr>SafeKit Troubleshooting</vt:lpstr>
      <vt:lpstr>Présentation PowerPoint</vt:lpstr>
      <vt:lpstr>Analyze yourself the module log </vt:lpstr>
      <vt:lpstr>Analyze with the module states timeline </vt:lpstr>
      <vt:lpstr>Module log messages (1/2)</vt:lpstr>
      <vt:lpstr>Module log messages (2/2)</vt:lpstr>
      <vt:lpstr>Best practices to analyze the module log</vt:lpstr>
      <vt:lpstr>Analyze yourself the script log </vt:lpstr>
      <vt:lpstr>Best practices to analyze the script log</vt:lpstr>
      <vt:lpstr>Présentation PowerPoint</vt:lpstr>
      <vt:lpstr>Running an application without SafeKit</vt:lpstr>
      <vt:lpstr>Présentation PowerPoint</vt:lpstr>
      <vt:lpstr>How to take a module snapshot?</vt:lpstr>
      <vt:lpstr>What is a module snapshot?</vt:lpstr>
      <vt:lpstr>Configuration files of a module in a snapshot</vt:lpstr>
      <vt:lpstr>Text files in a dump including logs and more</vt:lpstr>
      <vt:lpstr>Csv files in a dump for analysis with Excel</vt:lpstr>
      <vt:lpstr>Other files in a dump to check license or web configuration</vt:lpstr>
      <vt:lpstr>Présentation PowerPoint</vt:lpstr>
      <vt:lpstr>Web console load or connection errors</vt:lpstr>
      <vt:lpstr>Authentication troubleshooting with the web console</vt:lpstr>
      <vt:lpstr>Présentation PowerPoint</vt:lpstr>
      <vt:lpstr>Unsuccessful global command safekit -H "..."</vt:lpstr>
      <vt:lpstr>Présentation PowerPoint</vt:lpstr>
      <vt:lpstr>No nodes are uptodate</vt:lpstr>
      <vt:lpstr>Application not operational</vt:lpstr>
      <vt:lpstr>File synchronization failures</vt:lpstr>
      <vt:lpstr>ALONE degraded</vt:lpstr>
      <vt:lpstr>Communication failure between both nodes</vt:lpstr>
      <vt:lpstr>Présentation PowerPoint</vt:lpstr>
      <vt:lpstr>Virtual IP issues </vt:lpstr>
      <vt:lpstr>Communication failure between the nodes</vt:lpstr>
      <vt:lpstr>Application not operational</vt:lpstr>
      <vt:lpstr>Présentation PowerPoint</vt:lpstr>
      <vt:lpstr>Deactivate errd</vt:lpstr>
      <vt:lpstr>Deactivate checkers</vt:lpstr>
      <vt:lpstr>Maxloop: stop after 3 error detections in 24 hours</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Evidian SafeKit Support Tools</dc:title>
  <dc:creator>Bruno Rochat</dc:creator>
  <cp:lastModifiedBy>Bruno Rochat</cp:lastModifiedBy>
  <cp:revision>147</cp:revision>
  <dcterms:created xsi:type="dcterms:W3CDTF">2023-04-06T08:47:21Z</dcterms:created>
  <dcterms:modified xsi:type="dcterms:W3CDTF">2026-03-02T08:30:56Z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463cba9-5f6c-478d-9329-7b2295e4e8ed_Enabled">
    <vt:lpwstr>true</vt:lpwstr>
  </property>
  <property fmtid="{D5CDD505-2E9C-101B-9397-08002B2CF9AE}" pid="3" name="MSIP_Label_e463cba9-5f6c-478d-9329-7b2295e4e8ed_SetDate">
    <vt:lpwstr>2022-12-06T15:10:26Z</vt:lpwstr>
  </property>
  <property fmtid="{D5CDD505-2E9C-101B-9397-08002B2CF9AE}" pid="4" name="MSIP_Label_e463cba9-5f6c-478d-9329-7b2295e4e8ed_Method">
    <vt:lpwstr>Standard</vt:lpwstr>
  </property>
  <property fmtid="{D5CDD505-2E9C-101B-9397-08002B2CF9AE}" pid="5" name="MSIP_Label_e463cba9-5f6c-478d-9329-7b2295e4e8ed_Name">
    <vt:lpwstr>All Employees_2</vt:lpwstr>
  </property>
  <property fmtid="{D5CDD505-2E9C-101B-9397-08002B2CF9AE}" pid="6" name="MSIP_Label_e463cba9-5f6c-478d-9329-7b2295e4e8ed_SiteId">
    <vt:lpwstr>33440fc6-b7c7-412c-bb73-0e70b0198d5a</vt:lpwstr>
  </property>
  <property fmtid="{D5CDD505-2E9C-101B-9397-08002B2CF9AE}" pid="7" name="MSIP_Label_e463cba9-5f6c-478d-9329-7b2295e4e8ed_ActionId">
    <vt:lpwstr>591c6078-1e6e-47cf-9dcd-c9f0b244fce3</vt:lpwstr>
  </property>
  <property fmtid="{D5CDD505-2E9C-101B-9397-08002B2CF9AE}" pid="8" name="MSIP_Label_e463cba9-5f6c-478d-9329-7b2295e4e8ed_ContentBits">
    <vt:lpwstr>0</vt:lpwstr>
  </property>
  <property fmtid="{D5CDD505-2E9C-101B-9397-08002B2CF9AE}" pid="9" name="ContentTypeId">
    <vt:lpwstr>0x010100174569EBC540484F871D8E098B962764</vt:lpwstr>
  </property>
  <property fmtid="{D5CDD505-2E9C-101B-9397-08002B2CF9AE}" pid="10" name="_dlc_DocIdItemGuid">
    <vt:lpwstr>2b3852eb-cd53-4231-92e7-6b9c4ecae6c8</vt:lpwstr>
  </property>
  <property fmtid="{D5CDD505-2E9C-101B-9397-08002B2CF9AE}" pid="11" name="Tags">
    <vt:lpwstr>11;#Sales|e0b4f822-6f61-4b9c-8525-9c24e8cdf694</vt:lpwstr>
  </property>
  <property fmtid="{D5CDD505-2E9C-101B-9397-08002B2CF9AE}" pid="12" name="MediaServiceImageTags">
    <vt:lpwstr/>
  </property>
  <property fmtid="{D5CDD505-2E9C-101B-9397-08002B2CF9AE}" pid="13" name="ef8a35a9ba4a41528205b07b233a83c0">
    <vt:lpwstr>Sales|e0b4f822-6f61-4b9c-8525-9c24e8cdf694</vt:lpwstr>
  </property>
  <property fmtid="{D5CDD505-2E9C-101B-9397-08002B2CF9AE}" pid="14" name="MSIP_Label_ecb69475-382c-4c7a-b21d-8ca64eeef1bd_Enabled">
    <vt:lpwstr>true</vt:lpwstr>
  </property>
  <property fmtid="{D5CDD505-2E9C-101B-9397-08002B2CF9AE}" pid="15" name="MSIP_Label_ecb69475-382c-4c7a-b21d-8ca64eeef1bd_SetDate">
    <vt:lpwstr>2023-11-03T06:03:12Z</vt:lpwstr>
  </property>
  <property fmtid="{D5CDD505-2E9C-101B-9397-08002B2CF9AE}" pid="16" name="MSIP_Label_ecb69475-382c-4c7a-b21d-8ca64eeef1bd_Method">
    <vt:lpwstr>Standard</vt:lpwstr>
  </property>
  <property fmtid="{D5CDD505-2E9C-101B-9397-08002B2CF9AE}" pid="17" name="MSIP_Label_ecb69475-382c-4c7a-b21d-8ca64eeef1bd_Name">
    <vt:lpwstr>Eviden For Internal Use - All Employees</vt:lpwstr>
  </property>
  <property fmtid="{D5CDD505-2E9C-101B-9397-08002B2CF9AE}" pid="18" name="MSIP_Label_ecb69475-382c-4c7a-b21d-8ca64eeef1bd_SiteId">
    <vt:lpwstr>7d1c7785-2d8a-437d-b842-1ed5d8fbe00a</vt:lpwstr>
  </property>
  <property fmtid="{D5CDD505-2E9C-101B-9397-08002B2CF9AE}" pid="19" name="MSIP_Label_ecb69475-382c-4c7a-b21d-8ca64eeef1bd_ActionId">
    <vt:lpwstr>56f16665-c5da-4aaa-8a5e-75ed20c6a857</vt:lpwstr>
  </property>
  <property fmtid="{D5CDD505-2E9C-101B-9397-08002B2CF9AE}" pid="20" name="MSIP_Label_ecb69475-382c-4c7a-b21d-8ca64eeef1bd_ContentBits">
    <vt:lpwstr>0</vt:lpwstr>
  </property>
</Properties>
</file>